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6" r:id="rId4"/>
  </p:sldMasterIdLst>
  <p:notesMasterIdLst>
    <p:notesMasterId r:id="rId25"/>
  </p:notesMasterIdLst>
  <p:handoutMasterIdLst>
    <p:handoutMasterId r:id="rId26"/>
  </p:handoutMasterIdLst>
  <p:sldIdLst>
    <p:sldId id="259" r:id="rId5"/>
    <p:sldId id="634" r:id="rId6"/>
    <p:sldId id="264" r:id="rId7"/>
    <p:sldId id="630" r:id="rId8"/>
    <p:sldId id="536" r:id="rId9"/>
    <p:sldId id="619" r:id="rId10"/>
    <p:sldId id="627" r:id="rId11"/>
    <p:sldId id="277" r:id="rId12"/>
    <p:sldId id="551" r:id="rId13"/>
    <p:sldId id="597" r:id="rId14"/>
    <p:sldId id="636" r:id="rId15"/>
    <p:sldId id="280" r:id="rId16"/>
    <p:sldId id="635" r:id="rId17"/>
    <p:sldId id="278" r:id="rId18"/>
    <p:sldId id="631" r:id="rId19"/>
    <p:sldId id="256" r:id="rId20"/>
    <p:sldId id="260" r:id="rId21"/>
    <p:sldId id="261" r:id="rId22"/>
    <p:sldId id="262" r:id="rId23"/>
    <p:sldId id="632" r:id="rId24"/>
  </p:sldIdLst>
  <p:sldSz cx="9144000" cy="5143500" type="screen16x9"/>
  <p:notesSz cx="20104100" cy="11309350"/>
  <p:embeddedFontLst>
    <p:embeddedFont>
      <p:font typeface="Cambria Math" panose="02040503050406030204" pitchFamily="18" charset="0"/>
      <p:regular r:id="rId27"/>
    </p:embeddedFont>
    <p:embeddedFont>
      <p:font typeface="Outfit" charset="0"/>
      <p:regular r:id="rId28"/>
      <p:bold r:id="rId29"/>
      <p:italic r:id="rId30"/>
      <p:boldItalic r:id="rId3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2" pos="2818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3B"/>
    <a:srgbClr val="E3EDEF"/>
    <a:srgbClr val="F5F5F5"/>
    <a:srgbClr val="017D69"/>
    <a:srgbClr val="01DCA5"/>
    <a:srgbClr val="00C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C0102-636D-4767-8945-0E5BAD8BA99E}" v="508" dt="2024-10-22T14:18:54.75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32" autoAdjust="0"/>
    <p:restoredTop sz="96327"/>
  </p:normalViewPr>
  <p:slideViewPr>
    <p:cSldViewPr snapToGrid="0">
      <p:cViewPr>
        <p:scale>
          <a:sx n="125" d="100"/>
          <a:sy n="125" d="100"/>
        </p:scale>
        <p:origin x="582" y="480"/>
      </p:cViewPr>
      <p:guideLst>
        <p:guide pos="281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jsse, Femke" userId="a5a44aa0-ec6f-4ed7-b4e2-df8b2b69fc33" providerId="ADAL" clId="{B2548DCA-711D-4364-B6E6-F7842A633163}"/>
    <pc:docChg chg="addSld">
      <pc:chgData name="Nijsse, Femke" userId="a5a44aa0-ec6f-4ed7-b4e2-df8b2b69fc33" providerId="ADAL" clId="{B2548DCA-711D-4364-B6E6-F7842A633163}" dt="2022-12-14T08:56:15.116" v="3" actId="680"/>
      <pc:docMkLst>
        <pc:docMk/>
      </pc:docMkLst>
      <pc:sldChg chg="new">
        <pc:chgData name="Nijsse, Femke" userId="a5a44aa0-ec6f-4ed7-b4e2-df8b2b69fc33" providerId="ADAL" clId="{B2548DCA-711D-4364-B6E6-F7842A633163}" dt="2022-12-13T13:56:29.875" v="0" actId="680"/>
        <pc:sldMkLst>
          <pc:docMk/>
          <pc:sldMk cId="94537146" sldId="257"/>
        </pc:sldMkLst>
      </pc:sldChg>
      <pc:sldChg chg="new">
        <pc:chgData name="Nijsse, Femke" userId="a5a44aa0-ec6f-4ed7-b4e2-df8b2b69fc33" providerId="ADAL" clId="{B2548DCA-711D-4364-B6E6-F7842A633163}" dt="2022-12-13T14:50:46.379" v="1" actId="680"/>
        <pc:sldMkLst>
          <pc:docMk/>
          <pc:sldMk cId="738705994" sldId="258"/>
        </pc:sldMkLst>
      </pc:sldChg>
      <pc:sldChg chg="new">
        <pc:chgData name="Nijsse, Femke" userId="a5a44aa0-ec6f-4ed7-b4e2-df8b2b69fc33" providerId="ADAL" clId="{B2548DCA-711D-4364-B6E6-F7842A633163}" dt="2022-12-13T14:50:50.463" v="2" actId="680"/>
        <pc:sldMkLst>
          <pc:docMk/>
          <pc:sldMk cId="1283336119" sldId="259"/>
        </pc:sldMkLst>
      </pc:sldChg>
      <pc:sldChg chg="new">
        <pc:chgData name="Nijsse, Femke" userId="a5a44aa0-ec6f-4ed7-b4e2-df8b2b69fc33" providerId="ADAL" clId="{B2548DCA-711D-4364-B6E6-F7842A633163}" dt="2022-12-14T08:56:15.116" v="3" actId="680"/>
        <pc:sldMkLst>
          <pc:docMk/>
          <pc:sldMk cId="2739901344" sldId="260"/>
        </pc:sldMkLst>
      </pc:sldChg>
    </pc:docChg>
  </pc:docChgLst>
  <pc:docChgLst>
    <pc:chgData name="Nijsse, Femke" userId="a5a44aa0-ec6f-4ed7-b4e2-df8b2b69fc33" providerId="ADAL" clId="{0D6C0102-636D-4767-8945-0E5BAD8BA99E}"/>
    <pc:docChg chg="undo custSel addSld delSld modSld sldOrd">
      <pc:chgData name="Nijsse, Femke" userId="a5a44aa0-ec6f-4ed7-b4e2-df8b2b69fc33" providerId="ADAL" clId="{0D6C0102-636D-4767-8945-0E5BAD8BA99E}" dt="2024-10-22T14:20:00.958" v="2875" actId="14100"/>
      <pc:docMkLst>
        <pc:docMk/>
      </pc:docMkLst>
      <pc:sldChg chg="modSp mod">
        <pc:chgData name="Nijsse, Femke" userId="a5a44aa0-ec6f-4ed7-b4e2-df8b2b69fc33" providerId="ADAL" clId="{0D6C0102-636D-4767-8945-0E5BAD8BA99E}" dt="2024-10-22T12:14:35.660" v="981" actId="20577"/>
        <pc:sldMkLst>
          <pc:docMk/>
          <pc:sldMk cId="2499462205" sldId="256"/>
        </pc:sldMkLst>
        <pc:spChg chg="mod">
          <ac:chgData name="Nijsse, Femke" userId="a5a44aa0-ec6f-4ed7-b4e2-df8b2b69fc33" providerId="ADAL" clId="{0D6C0102-636D-4767-8945-0E5BAD8BA99E}" dt="2024-10-22T12:14:35.660" v="981" actId="20577"/>
          <ac:spMkLst>
            <pc:docMk/>
            <pc:sldMk cId="2499462205" sldId="256"/>
            <ac:spMk id="8" creationId="{BA86621D-176D-A716-F3B9-905CB5BA7443}"/>
          </ac:spMkLst>
        </pc:spChg>
      </pc:sldChg>
      <pc:sldChg chg="modSp mod">
        <pc:chgData name="Nijsse, Femke" userId="a5a44aa0-ec6f-4ed7-b4e2-df8b2b69fc33" providerId="ADAL" clId="{0D6C0102-636D-4767-8945-0E5BAD8BA99E}" dt="2024-10-22T11:02:49.021" v="44" actId="20577"/>
        <pc:sldMkLst>
          <pc:docMk/>
          <pc:sldMk cId="1283336119" sldId="259"/>
        </pc:sldMkLst>
        <pc:spChg chg="mod">
          <ac:chgData name="Nijsse, Femke" userId="a5a44aa0-ec6f-4ed7-b4e2-df8b2b69fc33" providerId="ADAL" clId="{0D6C0102-636D-4767-8945-0E5BAD8BA99E}" dt="2024-10-22T11:02:49.021" v="44" actId="20577"/>
          <ac:spMkLst>
            <pc:docMk/>
            <pc:sldMk cId="1283336119" sldId="259"/>
            <ac:spMk id="2" creationId="{2CD3FC29-7A70-98D3-B9D7-B0DDF0EB1E95}"/>
          </ac:spMkLst>
        </pc:spChg>
        <pc:spChg chg="mod">
          <ac:chgData name="Nijsse, Femke" userId="a5a44aa0-ec6f-4ed7-b4e2-df8b2b69fc33" providerId="ADAL" clId="{0D6C0102-636D-4767-8945-0E5BAD8BA99E}" dt="2024-10-22T11:02:40.866" v="25" actId="14100"/>
          <ac:spMkLst>
            <pc:docMk/>
            <pc:sldMk cId="1283336119" sldId="259"/>
            <ac:spMk id="3" creationId="{B5B9E5BD-791C-9C51-A22E-DD4330A1F172}"/>
          </ac:spMkLst>
        </pc:spChg>
      </pc:sldChg>
      <pc:sldChg chg="modSp mod">
        <pc:chgData name="Nijsse, Femke" userId="a5a44aa0-ec6f-4ed7-b4e2-df8b2b69fc33" providerId="ADAL" clId="{0D6C0102-636D-4767-8945-0E5BAD8BA99E}" dt="2024-10-22T14:20:00.958" v="2875" actId="14100"/>
        <pc:sldMkLst>
          <pc:docMk/>
          <pc:sldMk cId="2963465477" sldId="260"/>
        </pc:sldMkLst>
        <pc:spChg chg="mod">
          <ac:chgData name="Nijsse, Femke" userId="a5a44aa0-ec6f-4ed7-b4e2-df8b2b69fc33" providerId="ADAL" clId="{0D6C0102-636D-4767-8945-0E5BAD8BA99E}" dt="2024-10-22T14:20:00.958" v="2875" actId="14100"/>
          <ac:spMkLst>
            <pc:docMk/>
            <pc:sldMk cId="2963465477" sldId="260"/>
            <ac:spMk id="3" creationId="{2443195D-BAFF-22BF-5156-8F809EECF320}"/>
          </ac:spMkLst>
        </pc:spChg>
        <pc:spChg chg="mod">
          <ac:chgData name="Nijsse, Femke" userId="a5a44aa0-ec6f-4ed7-b4e2-df8b2b69fc33" providerId="ADAL" clId="{0D6C0102-636D-4767-8945-0E5BAD8BA99E}" dt="2024-10-22T12:35:20.409" v="1915" actId="1076"/>
          <ac:spMkLst>
            <pc:docMk/>
            <pc:sldMk cId="2963465477" sldId="260"/>
            <ac:spMk id="4" creationId="{4214F3E7-22F7-3839-9225-9F165D73FFDC}"/>
          </ac:spMkLst>
        </pc:spChg>
      </pc:sldChg>
      <pc:sldChg chg="modSp mod modAnim">
        <pc:chgData name="Nijsse, Femke" userId="a5a44aa0-ec6f-4ed7-b4e2-df8b2b69fc33" providerId="ADAL" clId="{0D6C0102-636D-4767-8945-0E5BAD8BA99E}" dt="2024-10-22T12:38:32.881" v="2219"/>
        <pc:sldMkLst>
          <pc:docMk/>
          <pc:sldMk cId="2524603103" sldId="261"/>
        </pc:sldMkLst>
        <pc:spChg chg="mod">
          <ac:chgData name="Nijsse, Femke" userId="a5a44aa0-ec6f-4ed7-b4e2-df8b2b69fc33" providerId="ADAL" clId="{0D6C0102-636D-4767-8945-0E5BAD8BA99E}" dt="2024-10-22T12:37:27.600" v="2088" actId="1076"/>
          <ac:spMkLst>
            <pc:docMk/>
            <pc:sldMk cId="2524603103" sldId="261"/>
            <ac:spMk id="8" creationId="{BA86621D-176D-A716-F3B9-905CB5BA7443}"/>
          </ac:spMkLst>
        </pc:spChg>
        <pc:spChg chg="mod">
          <ac:chgData name="Nijsse, Femke" userId="a5a44aa0-ec6f-4ed7-b4e2-df8b2b69fc33" providerId="ADAL" clId="{0D6C0102-636D-4767-8945-0E5BAD8BA99E}" dt="2024-10-22T12:38:18.384" v="2217" actId="1076"/>
          <ac:spMkLst>
            <pc:docMk/>
            <pc:sldMk cId="2524603103" sldId="261"/>
            <ac:spMk id="10" creationId="{8CE1A0CF-BF87-4500-E581-9B2596462FCE}"/>
          </ac:spMkLst>
        </pc:spChg>
      </pc:sldChg>
      <pc:sldChg chg="del">
        <pc:chgData name="Nijsse, Femke" userId="a5a44aa0-ec6f-4ed7-b4e2-df8b2b69fc33" providerId="ADAL" clId="{0D6C0102-636D-4767-8945-0E5BAD8BA99E}" dt="2024-10-22T11:17:47.903" v="603" actId="47"/>
        <pc:sldMkLst>
          <pc:docMk/>
          <pc:sldMk cId="2737430027" sldId="263"/>
        </pc:sldMkLst>
      </pc:sldChg>
      <pc:sldChg chg="modSp mod">
        <pc:chgData name="Nijsse, Femke" userId="a5a44aa0-ec6f-4ed7-b4e2-df8b2b69fc33" providerId="ADAL" clId="{0D6C0102-636D-4767-8945-0E5BAD8BA99E}" dt="2024-10-22T14:16:46.647" v="2862" actId="20577"/>
        <pc:sldMkLst>
          <pc:docMk/>
          <pc:sldMk cId="3291806874" sldId="264"/>
        </pc:sldMkLst>
        <pc:spChg chg="mod">
          <ac:chgData name="Nijsse, Femke" userId="a5a44aa0-ec6f-4ed7-b4e2-df8b2b69fc33" providerId="ADAL" clId="{0D6C0102-636D-4767-8945-0E5BAD8BA99E}" dt="2024-10-22T14:16:25.513" v="2853" actId="1076"/>
          <ac:spMkLst>
            <pc:docMk/>
            <pc:sldMk cId="3291806874" sldId="264"/>
            <ac:spMk id="5" creationId="{21E11821-A3B2-3C05-23E1-54636E4148E1}"/>
          </ac:spMkLst>
        </pc:spChg>
        <pc:graphicFrameChg chg="mod">
          <ac:chgData name="Nijsse, Femke" userId="a5a44aa0-ec6f-4ed7-b4e2-df8b2b69fc33" providerId="ADAL" clId="{0D6C0102-636D-4767-8945-0E5BAD8BA99E}" dt="2024-10-22T14:16:32.982" v="2856" actId="14100"/>
          <ac:graphicFrameMkLst>
            <pc:docMk/>
            <pc:sldMk cId="3291806874" sldId="264"/>
            <ac:graphicFrameMk id="9" creationId="{595E1F38-617E-00B6-6C2A-B6F3DE96A64A}"/>
          </ac:graphicFrameMkLst>
        </pc:graphicFrameChg>
        <pc:graphicFrameChg chg="mod modGraphic">
          <ac:chgData name="Nijsse, Femke" userId="a5a44aa0-ec6f-4ed7-b4e2-df8b2b69fc33" providerId="ADAL" clId="{0D6C0102-636D-4767-8945-0E5BAD8BA99E}" dt="2024-10-22T14:16:46.647" v="2862" actId="20577"/>
          <ac:graphicFrameMkLst>
            <pc:docMk/>
            <pc:sldMk cId="3291806874" sldId="264"/>
            <ac:graphicFrameMk id="10" creationId="{D3A4AB41-E842-32D8-D23A-A6D96647EE2C}"/>
          </ac:graphicFrameMkLst>
        </pc:graphicFrameChg>
      </pc:sldChg>
      <pc:sldChg chg="del">
        <pc:chgData name="Nijsse, Femke" userId="a5a44aa0-ec6f-4ed7-b4e2-df8b2b69fc33" providerId="ADAL" clId="{0D6C0102-636D-4767-8945-0E5BAD8BA99E}" dt="2024-10-22T11:10:04.235" v="48" actId="47"/>
        <pc:sldMkLst>
          <pc:docMk/>
          <pc:sldMk cId="1499164529" sldId="266"/>
        </pc:sldMkLst>
      </pc:sldChg>
      <pc:sldChg chg="del">
        <pc:chgData name="Nijsse, Femke" userId="a5a44aa0-ec6f-4ed7-b4e2-df8b2b69fc33" providerId="ADAL" clId="{0D6C0102-636D-4767-8945-0E5BAD8BA99E}" dt="2024-10-22T12:14:50.455" v="982" actId="47"/>
        <pc:sldMkLst>
          <pc:docMk/>
          <pc:sldMk cId="295488787" sldId="268"/>
        </pc:sldMkLst>
      </pc:sldChg>
      <pc:sldChg chg="del">
        <pc:chgData name="Nijsse, Femke" userId="a5a44aa0-ec6f-4ed7-b4e2-df8b2b69fc33" providerId="ADAL" clId="{0D6C0102-636D-4767-8945-0E5BAD8BA99E}" dt="2024-10-22T12:14:50.455" v="982" actId="47"/>
        <pc:sldMkLst>
          <pc:docMk/>
          <pc:sldMk cId="1650328549" sldId="269"/>
        </pc:sldMkLst>
      </pc:sldChg>
      <pc:sldChg chg="del">
        <pc:chgData name="Nijsse, Femke" userId="a5a44aa0-ec6f-4ed7-b4e2-df8b2b69fc33" providerId="ADAL" clId="{0D6C0102-636D-4767-8945-0E5BAD8BA99E}" dt="2024-10-22T12:14:50.455" v="982" actId="47"/>
        <pc:sldMkLst>
          <pc:docMk/>
          <pc:sldMk cId="2954811849" sldId="270"/>
        </pc:sldMkLst>
      </pc:sldChg>
      <pc:sldChg chg="del">
        <pc:chgData name="Nijsse, Femke" userId="a5a44aa0-ec6f-4ed7-b4e2-df8b2b69fc33" providerId="ADAL" clId="{0D6C0102-636D-4767-8945-0E5BAD8BA99E}" dt="2024-10-22T11:17:51.916" v="604" actId="47"/>
        <pc:sldMkLst>
          <pc:docMk/>
          <pc:sldMk cId="2772027309" sldId="272"/>
        </pc:sldMkLst>
      </pc:sldChg>
      <pc:sldChg chg="del">
        <pc:chgData name="Nijsse, Femke" userId="a5a44aa0-ec6f-4ed7-b4e2-df8b2b69fc33" providerId="ADAL" clId="{0D6C0102-636D-4767-8945-0E5BAD8BA99E}" dt="2024-10-22T11:17:52.226" v="605" actId="47"/>
        <pc:sldMkLst>
          <pc:docMk/>
          <pc:sldMk cId="325211093" sldId="273"/>
        </pc:sldMkLst>
      </pc:sldChg>
      <pc:sldChg chg="del">
        <pc:chgData name="Nijsse, Femke" userId="a5a44aa0-ec6f-4ed7-b4e2-df8b2b69fc33" providerId="ADAL" clId="{0D6C0102-636D-4767-8945-0E5BAD8BA99E}" dt="2024-10-22T11:17:52.587" v="606" actId="47"/>
        <pc:sldMkLst>
          <pc:docMk/>
          <pc:sldMk cId="34539794" sldId="274"/>
        </pc:sldMkLst>
      </pc:sldChg>
      <pc:sldChg chg="del">
        <pc:chgData name="Nijsse, Femke" userId="a5a44aa0-ec6f-4ed7-b4e2-df8b2b69fc33" providerId="ADAL" clId="{0D6C0102-636D-4767-8945-0E5BAD8BA99E}" dt="2024-10-22T11:10:03.808" v="47" actId="47"/>
        <pc:sldMkLst>
          <pc:docMk/>
          <pc:sldMk cId="2845917131" sldId="275"/>
        </pc:sldMkLst>
      </pc:sldChg>
      <pc:sldChg chg="modSp mod">
        <pc:chgData name="Nijsse, Femke" userId="a5a44aa0-ec6f-4ed7-b4e2-df8b2b69fc33" providerId="ADAL" clId="{0D6C0102-636D-4767-8945-0E5BAD8BA99E}" dt="2024-10-22T12:13:33.071" v="925" actId="20577"/>
        <pc:sldMkLst>
          <pc:docMk/>
          <pc:sldMk cId="1526966865" sldId="277"/>
        </pc:sldMkLst>
        <pc:spChg chg="mod">
          <ac:chgData name="Nijsse, Femke" userId="a5a44aa0-ec6f-4ed7-b4e2-df8b2b69fc33" providerId="ADAL" clId="{0D6C0102-636D-4767-8945-0E5BAD8BA99E}" dt="2024-10-22T12:13:33.071" v="925" actId="20577"/>
          <ac:spMkLst>
            <pc:docMk/>
            <pc:sldMk cId="1526966865" sldId="277"/>
            <ac:spMk id="3" creationId="{8DC48745-07B9-24B3-9265-E87A76FEF8F1}"/>
          </ac:spMkLst>
        </pc:spChg>
      </pc:sldChg>
      <pc:sldChg chg="modSp mod">
        <pc:chgData name="Nijsse, Femke" userId="a5a44aa0-ec6f-4ed7-b4e2-df8b2b69fc33" providerId="ADAL" clId="{0D6C0102-636D-4767-8945-0E5BAD8BA99E}" dt="2024-10-22T12:19:39.915" v="1478" actId="1076"/>
        <pc:sldMkLst>
          <pc:docMk/>
          <pc:sldMk cId="3251299348" sldId="278"/>
        </pc:sldMkLst>
        <pc:spChg chg="mod">
          <ac:chgData name="Nijsse, Femke" userId="a5a44aa0-ec6f-4ed7-b4e2-df8b2b69fc33" providerId="ADAL" clId="{0D6C0102-636D-4767-8945-0E5BAD8BA99E}" dt="2024-10-22T12:14:12.799" v="943" actId="1076"/>
          <ac:spMkLst>
            <pc:docMk/>
            <pc:sldMk cId="3251299348" sldId="278"/>
            <ac:spMk id="3" creationId="{AF4FB5B0-79A5-269F-645C-4F0C9C7F8ACB}"/>
          </ac:spMkLst>
        </pc:spChg>
        <pc:spChg chg="mod">
          <ac:chgData name="Nijsse, Femke" userId="a5a44aa0-ec6f-4ed7-b4e2-df8b2b69fc33" providerId="ADAL" clId="{0D6C0102-636D-4767-8945-0E5BAD8BA99E}" dt="2024-10-22T12:19:39.915" v="1478" actId="1076"/>
          <ac:spMkLst>
            <pc:docMk/>
            <pc:sldMk cId="3251299348" sldId="278"/>
            <ac:spMk id="11" creationId="{F5C3316D-3B4E-1FFF-C560-63C4612AD966}"/>
          </ac:spMkLst>
        </pc:spChg>
      </pc:sldChg>
      <pc:sldChg chg="modSp mod">
        <pc:chgData name="Nijsse, Femke" userId="a5a44aa0-ec6f-4ed7-b4e2-df8b2b69fc33" providerId="ADAL" clId="{0D6C0102-636D-4767-8945-0E5BAD8BA99E}" dt="2024-10-22T12:20:35.499" v="1586" actId="1076"/>
        <pc:sldMkLst>
          <pc:docMk/>
          <pc:sldMk cId="3096266523" sldId="280"/>
        </pc:sldMkLst>
        <pc:spChg chg="mod">
          <ac:chgData name="Nijsse, Femke" userId="a5a44aa0-ec6f-4ed7-b4e2-df8b2b69fc33" providerId="ADAL" clId="{0D6C0102-636D-4767-8945-0E5BAD8BA99E}" dt="2024-10-22T12:20:01.963" v="1530" actId="1076"/>
          <ac:spMkLst>
            <pc:docMk/>
            <pc:sldMk cId="3096266523" sldId="280"/>
            <ac:spMk id="3" creationId="{AF4FB5B0-79A5-269F-645C-4F0C9C7F8ACB}"/>
          </ac:spMkLst>
        </pc:spChg>
        <pc:spChg chg="mod">
          <ac:chgData name="Nijsse, Femke" userId="a5a44aa0-ec6f-4ed7-b4e2-df8b2b69fc33" providerId="ADAL" clId="{0D6C0102-636D-4767-8945-0E5BAD8BA99E}" dt="2024-10-22T12:20:35.499" v="1586" actId="1076"/>
          <ac:spMkLst>
            <pc:docMk/>
            <pc:sldMk cId="3096266523" sldId="280"/>
            <ac:spMk id="11" creationId="{F5C3316D-3B4E-1FFF-C560-63C4612AD966}"/>
          </ac:spMkLst>
        </pc:spChg>
        <pc:picChg chg="mod">
          <ac:chgData name="Nijsse, Femke" userId="a5a44aa0-ec6f-4ed7-b4e2-df8b2b69fc33" providerId="ADAL" clId="{0D6C0102-636D-4767-8945-0E5BAD8BA99E}" dt="2024-10-22T12:20:21.486" v="1580" actId="14100"/>
          <ac:picMkLst>
            <pc:docMk/>
            <pc:sldMk cId="3096266523" sldId="280"/>
            <ac:picMk id="2" creationId="{F25B48C1-8FFD-4A52-2660-C4CA717F3174}"/>
          </ac:picMkLst>
        </pc:picChg>
        <pc:picChg chg="mod">
          <ac:chgData name="Nijsse, Femke" userId="a5a44aa0-ec6f-4ed7-b4e2-df8b2b69fc33" providerId="ADAL" clId="{0D6C0102-636D-4767-8945-0E5BAD8BA99E}" dt="2024-10-22T12:20:24.515" v="1581" actId="1076"/>
          <ac:picMkLst>
            <pc:docMk/>
            <pc:sldMk cId="3096266523" sldId="280"/>
            <ac:picMk id="8" creationId="{A08BA2A5-14E4-511F-AA39-14D7424FC2A5}"/>
          </ac:picMkLst>
        </pc:picChg>
      </pc:sldChg>
      <pc:sldChg chg="addSp delSp modSp add del mod">
        <pc:chgData name="Nijsse, Femke" userId="a5a44aa0-ec6f-4ed7-b4e2-df8b2b69fc33" providerId="ADAL" clId="{0D6C0102-636D-4767-8945-0E5BAD8BA99E}" dt="2024-10-22T11:28:09.551" v="618" actId="47"/>
        <pc:sldMkLst>
          <pc:docMk/>
          <pc:sldMk cId="3404665060" sldId="361"/>
        </pc:sldMkLst>
        <pc:spChg chg="mod">
          <ac:chgData name="Nijsse, Femke" userId="a5a44aa0-ec6f-4ed7-b4e2-df8b2b69fc33" providerId="ADAL" clId="{0D6C0102-636D-4767-8945-0E5BAD8BA99E}" dt="2024-10-22T11:28:06.084" v="616" actId="21"/>
          <ac:spMkLst>
            <pc:docMk/>
            <pc:sldMk cId="3404665060" sldId="361"/>
            <ac:spMk id="2" creationId="{6F3D74A0-97DA-AE40-60C3-FF8564B912C3}"/>
          </ac:spMkLst>
        </pc:spChg>
        <pc:spChg chg="add mod">
          <ac:chgData name="Nijsse, Femke" userId="a5a44aa0-ec6f-4ed7-b4e2-df8b2b69fc33" providerId="ADAL" clId="{0D6C0102-636D-4767-8945-0E5BAD8BA99E}" dt="2024-10-22T11:27:58.426" v="612" actId="21"/>
          <ac:spMkLst>
            <pc:docMk/>
            <pc:sldMk cId="3404665060" sldId="361"/>
            <ac:spMk id="5" creationId="{8A16C4FF-20D2-9C3A-95EB-BC090117FCCB}"/>
          </ac:spMkLst>
        </pc:spChg>
        <pc:picChg chg="del">
          <ac:chgData name="Nijsse, Femke" userId="a5a44aa0-ec6f-4ed7-b4e2-df8b2b69fc33" providerId="ADAL" clId="{0D6C0102-636D-4767-8945-0E5BAD8BA99E}" dt="2024-10-22T11:27:58.426" v="612" actId="21"/>
          <ac:picMkLst>
            <pc:docMk/>
            <pc:sldMk cId="3404665060" sldId="361"/>
            <ac:picMk id="4" creationId="{0B04EEB6-3670-BF3C-42C7-8C221D30F744}"/>
          </ac:picMkLst>
        </pc:picChg>
      </pc:sldChg>
      <pc:sldChg chg="modSp mod ord">
        <pc:chgData name="Nijsse, Femke" userId="a5a44aa0-ec6f-4ed7-b4e2-df8b2b69fc33" providerId="ADAL" clId="{0D6C0102-636D-4767-8945-0E5BAD8BA99E}" dt="2024-10-22T11:29:19.660" v="670" actId="207"/>
        <pc:sldMkLst>
          <pc:docMk/>
          <pc:sldMk cId="3677837289" sldId="536"/>
        </pc:sldMkLst>
        <pc:graphicFrameChg chg="modGraphic">
          <ac:chgData name="Nijsse, Femke" userId="a5a44aa0-ec6f-4ed7-b4e2-df8b2b69fc33" providerId="ADAL" clId="{0D6C0102-636D-4767-8945-0E5BAD8BA99E}" dt="2024-10-22T11:29:19.660" v="670" actId="207"/>
          <ac:graphicFrameMkLst>
            <pc:docMk/>
            <pc:sldMk cId="3677837289" sldId="536"/>
            <ac:graphicFrameMk id="10" creationId="{90173FB1-9697-4C17-2D44-2C6401360184}"/>
          </ac:graphicFrameMkLst>
        </pc:graphicFrameChg>
      </pc:sldChg>
      <pc:sldChg chg="modSp add mod">
        <pc:chgData name="Nijsse, Femke" userId="a5a44aa0-ec6f-4ed7-b4e2-df8b2b69fc33" providerId="ADAL" clId="{0D6C0102-636D-4767-8945-0E5BAD8BA99E}" dt="2024-10-22T14:19:05.152" v="2872" actId="1076"/>
        <pc:sldMkLst>
          <pc:docMk/>
          <pc:sldMk cId="3600369319" sldId="551"/>
        </pc:sldMkLst>
        <pc:spChg chg="mod">
          <ac:chgData name="Nijsse, Femke" userId="a5a44aa0-ec6f-4ed7-b4e2-df8b2b69fc33" providerId="ADAL" clId="{0D6C0102-636D-4767-8945-0E5BAD8BA99E}" dt="2024-10-22T14:19:05.152" v="2872" actId="1076"/>
          <ac:spMkLst>
            <pc:docMk/>
            <pc:sldMk cId="3600369319" sldId="551"/>
            <ac:spMk id="3" creationId="{9FA6601A-5FAB-299E-2767-A7D544DE7443}"/>
          </ac:spMkLst>
        </pc:spChg>
      </pc:sldChg>
      <pc:sldChg chg="addSp modSp add mod">
        <pc:chgData name="Nijsse, Femke" userId="a5a44aa0-ec6f-4ed7-b4e2-df8b2b69fc33" providerId="ADAL" clId="{0D6C0102-636D-4767-8945-0E5BAD8BA99E}" dt="2024-10-22T11:37:18.437" v="824" actId="1076"/>
        <pc:sldMkLst>
          <pc:docMk/>
          <pc:sldMk cId="1392975155" sldId="597"/>
        </pc:sldMkLst>
        <pc:spChg chg="mod">
          <ac:chgData name="Nijsse, Femke" userId="a5a44aa0-ec6f-4ed7-b4e2-df8b2b69fc33" providerId="ADAL" clId="{0D6C0102-636D-4767-8945-0E5BAD8BA99E}" dt="2024-10-22T11:35:43.766" v="725" actId="1076"/>
          <ac:spMkLst>
            <pc:docMk/>
            <pc:sldMk cId="1392975155" sldId="597"/>
            <ac:spMk id="2" creationId="{C7B042DB-966B-4AB1-90EC-A88AAC06F0AE}"/>
          </ac:spMkLst>
        </pc:spChg>
        <pc:spChg chg="mod">
          <ac:chgData name="Nijsse, Femke" userId="a5a44aa0-ec6f-4ed7-b4e2-df8b2b69fc33" providerId="ADAL" clId="{0D6C0102-636D-4767-8945-0E5BAD8BA99E}" dt="2024-10-22T11:37:14.695" v="823" actId="2711"/>
          <ac:spMkLst>
            <pc:docMk/>
            <pc:sldMk cId="1392975155" sldId="597"/>
            <ac:spMk id="8" creationId="{3643997C-C7C2-46C1-A7CF-6BD373ABFDB9}"/>
          </ac:spMkLst>
        </pc:spChg>
        <pc:graphicFrameChg chg="add mod">
          <ac:chgData name="Nijsse, Femke" userId="a5a44aa0-ec6f-4ed7-b4e2-df8b2b69fc33" providerId="ADAL" clId="{0D6C0102-636D-4767-8945-0E5BAD8BA99E}" dt="2024-10-22T11:34:30.298" v="712"/>
          <ac:graphicFrameMkLst>
            <pc:docMk/>
            <pc:sldMk cId="1392975155" sldId="597"/>
            <ac:graphicFrameMk id="3" creationId="{398C87F0-4813-CC1F-FE2D-681F2C1DA1C4}"/>
          </ac:graphicFrameMkLst>
        </pc:graphicFrameChg>
        <pc:graphicFrameChg chg="mod modGraphic">
          <ac:chgData name="Nijsse, Femke" userId="a5a44aa0-ec6f-4ed7-b4e2-df8b2b69fc33" providerId="ADAL" clId="{0D6C0102-636D-4767-8945-0E5BAD8BA99E}" dt="2024-10-22T11:37:18.437" v="824" actId="1076"/>
          <ac:graphicFrameMkLst>
            <pc:docMk/>
            <pc:sldMk cId="1392975155" sldId="597"/>
            <ac:graphicFrameMk id="4" creationId="{13518A58-7BE5-43F8-BD89-47A12C0DCE36}"/>
          </ac:graphicFrameMkLst>
        </pc:graphicFrameChg>
        <pc:graphicFrameChg chg="add mod">
          <ac:chgData name="Nijsse, Femke" userId="a5a44aa0-ec6f-4ed7-b4e2-df8b2b69fc33" providerId="ADAL" clId="{0D6C0102-636D-4767-8945-0E5BAD8BA99E}" dt="2024-10-22T11:34:57.434" v="719"/>
          <ac:graphicFrameMkLst>
            <pc:docMk/>
            <pc:sldMk cId="1392975155" sldId="597"/>
            <ac:graphicFrameMk id="5" creationId="{5E338878-EF9A-B179-C8E8-B939B5B1C93D}"/>
          </ac:graphicFrameMkLst>
        </pc:graphicFrameChg>
      </pc:sldChg>
      <pc:sldChg chg="del">
        <pc:chgData name="Nijsse, Femke" userId="a5a44aa0-ec6f-4ed7-b4e2-df8b2b69fc33" providerId="ADAL" clId="{0D6C0102-636D-4767-8945-0E5BAD8BA99E}" dt="2024-10-22T11:16:52.538" v="597" actId="47"/>
        <pc:sldMkLst>
          <pc:docMk/>
          <pc:sldMk cId="2724787368" sldId="618"/>
        </pc:sldMkLst>
      </pc:sldChg>
      <pc:sldChg chg="ord">
        <pc:chgData name="Nijsse, Femke" userId="a5a44aa0-ec6f-4ed7-b4e2-df8b2b69fc33" providerId="ADAL" clId="{0D6C0102-636D-4767-8945-0E5BAD8BA99E}" dt="2024-10-22T11:16:35.940" v="595"/>
        <pc:sldMkLst>
          <pc:docMk/>
          <pc:sldMk cId="3015967079" sldId="619"/>
        </pc:sldMkLst>
      </pc:sldChg>
      <pc:sldChg chg="del">
        <pc:chgData name="Nijsse, Femke" userId="a5a44aa0-ec6f-4ed7-b4e2-df8b2b69fc33" providerId="ADAL" clId="{0D6C0102-636D-4767-8945-0E5BAD8BA99E}" dt="2024-10-22T11:16:46.193" v="596" actId="47"/>
        <pc:sldMkLst>
          <pc:docMk/>
          <pc:sldMk cId="617478455" sldId="624"/>
        </pc:sldMkLst>
      </pc:sldChg>
      <pc:sldChg chg="del">
        <pc:chgData name="Nijsse, Femke" userId="a5a44aa0-ec6f-4ed7-b4e2-df8b2b69fc33" providerId="ADAL" clId="{0D6C0102-636D-4767-8945-0E5BAD8BA99E}" dt="2024-10-22T11:02:50.858" v="45" actId="47"/>
        <pc:sldMkLst>
          <pc:docMk/>
          <pc:sldMk cId="1852507452" sldId="626"/>
        </pc:sldMkLst>
      </pc:sldChg>
      <pc:sldChg chg="del">
        <pc:chgData name="Nijsse, Femke" userId="a5a44aa0-ec6f-4ed7-b4e2-df8b2b69fc33" providerId="ADAL" clId="{0D6C0102-636D-4767-8945-0E5BAD8BA99E}" dt="2024-10-22T14:19:50.806" v="2873" actId="47"/>
        <pc:sldMkLst>
          <pc:docMk/>
          <pc:sldMk cId="3856798066" sldId="629"/>
        </pc:sldMkLst>
      </pc:sldChg>
      <pc:sldChg chg="ord">
        <pc:chgData name="Nijsse, Femke" userId="a5a44aa0-ec6f-4ed7-b4e2-df8b2b69fc33" providerId="ADAL" clId="{0D6C0102-636D-4767-8945-0E5BAD8BA99E}" dt="2024-10-22T11:16:57.411" v="599"/>
        <pc:sldMkLst>
          <pc:docMk/>
          <pc:sldMk cId="2397305990" sldId="630"/>
        </pc:sldMkLst>
      </pc:sldChg>
      <pc:sldChg chg="modSp mod">
        <pc:chgData name="Nijsse, Femke" userId="a5a44aa0-ec6f-4ed7-b4e2-df8b2b69fc33" providerId="ADAL" clId="{0D6C0102-636D-4767-8945-0E5BAD8BA99E}" dt="2024-10-22T12:34:33.928" v="1862" actId="6549"/>
        <pc:sldMkLst>
          <pc:docMk/>
          <pc:sldMk cId="1559194737" sldId="631"/>
        </pc:sldMkLst>
        <pc:spChg chg="mod">
          <ac:chgData name="Nijsse, Femke" userId="a5a44aa0-ec6f-4ed7-b4e2-df8b2b69fc33" providerId="ADAL" clId="{0D6C0102-636D-4767-8945-0E5BAD8BA99E}" dt="2024-10-22T12:33:26.467" v="1728" actId="20577"/>
          <ac:spMkLst>
            <pc:docMk/>
            <pc:sldMk cId="1559194737" sldId="631"/>
            <ac:spMk id="3" creationId="{AF4FB5B0-79A5-269F-645C-4F0C9C7F8ACB}"/>
          </ac:spMkLst>
        </pc:spChg>
        <pc:spChg chg="mod">
          <ac:chgData name="Nijsse, Femke" userId="a5a44aa0-ec6f-4ed7-b4e2-df8b2b69fc33" providerId="ADAL" clId="{0D6C0102-636D-4767-8945-0E5BAD8BA99E}" dt="2024-10-22T12:34:33.928" v="1862" actId="6549"/>
          <ac:spMkLst>
            <pc:docMk/>
            <pc:sldMk cId="1559194737" sldId="631"/>
            <ac:spMk id="11" creationId="{F5C3316D-3B4E-1FFF-C560-63C4612AD966}"/>
          </ac:spMkLst>
        </pc:spChg>
      </pc:sldChg>
      <pc:sldChg chg="modSp mod">
        <pc:chgData name="Nijsse, Femke" userId="a5a44aa0-ec6f-4ed7-b4e2-df8b2b69fc33" providerId="ADAL" clId="{0D6C0102-636D-4767-8945-0E5BAD8BA99E}" dt="2024-10-22T12:42:11.032" v="2701" actId="1076"/>
        <pc:sldMkLst>
          <pc:docMk/>
          <pc:sldMk cId="2305129420" sldId="632"/>
        </pc:sldMkLst>
        <pc:spChg chg="mod">
          <ac:chgData name="Nijsse, Femke" userId="a5a44aa0-ec6f-4ed7-b4e2-df8b2b69fc33" providerId="ADAL" clId="{0D6C0102-636D-4767-8945-0E5BAD8BA99E}" dt="2024-10-22T12:39:19.858" v="2245" actId="20577"/>
          <ac:spMkLst>
            <pc:docMk/>
            <pc:sldMk cId="2305129420" sldId="632"/>
            <ac:spMk id="2" creationId="{C6DBCC33-17AB-0276-FEC8-792F90543380}"/>
          </ac:spMkLst>
        </pc:spChg>
        <pc:graphicFrameChg chg="mod">
          <ac:chgData name="Nijsse, Femke" userId="a5a44aa0-ec6f-4ed7-b4e2-df8b2b69fc33" providerId="ADAL" clId="{0D6C0102-636D-4767-8945-0E5BAD8BA99E}" dt="2024-10-22T12:42:11.032" v="2701" actId="1076"/>
          <ac:graphicFrameMkLst>
            <pc:docMk/>
            <pc:sldMk cId="2305129420" sldId="632"/>
            <ac:graphicFrameMk id="4" creationId="{71510412-9B68-9774-270D-544016EC5885}"/>
          </ac:graphicFrameMkLst>
        </pc:graphicFrameChg>
      </pc:sldChg>
      <pc:sldChg chg="del">
        <pc:chgData name="Nijsse, Femke" userId="a5a44aa0-ec6f-4ed7-b4e2-df8b2b69fc33" providerId="ADAL" clId="{0D6C0102-636D-4767-8945-0E5BAD8BA99E}" dt="2024-10-22T12:39:06.353" v="2220" actId="47"/>
        <pc:sldMkLst>
          <pc:docMk/>
          <pc:sldMk cId="1548557288" sldId="633"/>
        </pc:sldMkLst>
      </pc:sldChg>
      <pc:sldChg chg="del">
        <pc:chgData name="Nijsse, Femke" userId="a5a44aa0-ec6f-4ed7-b4e2-df8b2b69fc33" providerId="ADAL" clId="{0D6C0102-636D-4767-8945-0E5BAD8BA99E}" dt="2024-10-22T11:02:52.782" v="46" actId="47"/>
        <pc:sldMkLst>
          <pc:docMk/>
          <pc:sldMk cId="1018275903" sldId="634"/>
        </pc:sldMkLst>
      </pc:sldChg>
      <pc:sldChg chg="addSp delSp modSp add mod ord delAnim">
        <pc:chgData name="Nijsse, Femke" userId="a5a44aa0-ec6f-4ed7-b4e2-df8b2b69fc33" providerId="ADAL" clId="{0D6C0102-636D-4767-8945-0E5BAD8BA99E}" dt="2024-10-22T11:28:54.988" v="667" actId="20577"/>
        <pc:sldMkLst>
          <pc:docMk/>
          <pc:sldMk cId="1674939043" sldId="634"/>
        </pc:sldMkLst>
        <pc:spChg chg="add mod">
          <ac:chgData name="Nijsse, Femke" userId="a5a44aa0-ec6f-4ed7-b4e2-df8b2b69fc33" providerId="ADAL" clId="{0D6C0102-636D-4767-8945-0E5BAD8BA99E}" dt="2024-10-22T11:14:37.691" v="444" actId="1076"/>
          <ac:spMkLst>
            <pc:docMk/>
            <pc:sldMk cId="1674939043" sldId="634"/>
            <ac:spMk id="3" creationId="{FD0C41F9-DC34-7805-2572-A7A4E3D7EE70}"/>
          </ac:spMkLst>
        </pc:spChg>
        <pc:spChg chg="add mod">
          <ac:chgData name="Nijsse, Femke" userId="a5a44aa0-ec6f-4ed7-b4e2-df8b2b69fc33" providerId="ADAL" clId="{0D6C0102-636D-4767-8945-0E5BAD8BA99E}" dt="2024-10-22T11:13:26.489" v="280" actId="2711"/>
          <ac:spMkLst>
            <pc:docMk/>
            <pc:sldMk cId="1674939043" sldId="634"/>
            <ac:spMk id="4" creationId="{AD533CF8-123D-C884-29D3-48D66C5D701E}"/>
          </ac:spMkLst>
        </pc:spChg>
        <pc:spChg chg="del">
          <ac:chgData name="Nijsse, Femke" userId="a5a44aa0-ec6f-4ed7-b4e2-df8b2b69fc33" providerId="ADAL" clId="{0D6C0102-636D-4767-8945-0E5BAD8BA99E}" dt="2024-10-22T11:11:16.366" v="57" actId="478"/>
          <ac:spMkLst>
            <pc:docMk/>
            <pc:sldMk cId="1674939043" sldId="634"/>
            <ac:spMk id="5" creationId="{21E11821-A3B2-3C05-23E1-54636E4148E1}"/>
          </ac:spMkLst>
        </pc:spChg>
        <pc:spChg chg="add mod">
          <ac:chgData name="Nijsse, Femke" userId="a5a44aa0-ec6f-4ed7-b4e2-df8b2b69fc33" providerId="ADAL" clId="{0D6C0102-636D-4767-8945-0E5BAD8BA99E}" dt="2024-10-22T11:14:25.070" v="442" actId="2711"/>
          <ac:spMkLst>
            <pc:docMk/>
            <pc:sldMk cId="1674939043" sldId="634"/>
            <ac:spMk id="7" creationId="{F9ACA861-7DB8-9CDE-801A-86FE57A7356F}"/>
          </ac:spMkLst>
        </pc:spChg>
        <pc:spChg chg="add mod">
          <ac:chgData name="Nijsse, Femke" userId="a5a44aa0-ec6f-4ed7-b4e2-df8b2b69fc33" providerId="ADAL" clId="{0D6C0102-636D-4767-8945-0E5BAD8BA99E}" dt="2024-10-22T11:28:54.988" v="667" actId="20577"/>
          <ac:spMkLst>
            <pc:docMk/>
            <pc:sldMk cId="1674939043" sldId="634"/>
            <ac:spMk id="8" creationId="{06326C7A-DDB7-A6FF-21A1-3F73734C0F72}"/>
          </ac:spMkLst>
        </pc:spChg>
        <pc:graphicFrameChg chg="del">
          <ac:chgData name="Nijsse, Femke" userId="a5a44aa0-ec6f-4ed7-b4e2-df8b2b69fc33" providerId="ADAL" clId="{0D6C0102-636D-4767-8945-0E5BAD8BA99E}" dt="2024-10-22T11:11:17.590" v="58" actId="478"/>
          <ac:graphicFrameMkLst>
            <pc:docMk/>
            <pc:sldMk cId="1674939043" sldId="634"/>
            <ac:graphicFrameMk id="9" creationId="{595E1F38-617E-00B6-6C2A-B6F3DE96A64A}"/>
          </ac:graphicFrameMkLst>
        </pc:graphicFrameChg>
        <pc:graphicFrameChg chg="del">
          <ac:chgData name="Nijsse, Femke" userId="a5a44aa0-ec6f-4ed7-b4e2-df8b2b69fc33" providerId="ADAL" clId="{0D6C0102-636D-4767-8945-0E5BAD8BA99E}" dt="2024-10-22T11:11:14.793" v="56" actId="478"/>
          <ac:graphicFrameMkLst>
            <pc:docMk/>
            <pc:sldMk cId="1674939043" sldId="634"/>
            <ac:graphicFrameMk id="10" creationId="{D3A4AB41-E842-32D8-D23A-A6D96647EE2C}"/>
          </ac:graphicFrameMkLst>
        </pc:graphicFrameChg>
      </pc:sldChg>
      <pc:sldChg chg="new del">
        <pc:chgData name="Nijsse, Femke" userId="a5a44aa0-ec6f-4ed7-b4e2-df8b2b69fc33" providerId="ADAL" clId="{0D6C0102-636D-4767-8945-0E5BAD8BA99E}" dt="2024-10-22T11:10:40.003" v="52" actId="47"/>
        <pc:sldMkLst>
          <pc:docMk/>
          <pc:sldMk cId="3566892534" sldId="634"/>
        </pc:sldMkLst>
      </pc:sldChg>
      <pc:sldChg chg="addSp delSp modSp new mod ord">
        <pc:chgData name="Nijsse, Femke" userId="a5a44aa0-ec6f-4ed7-b4e2-df8b2b69fc33" providerId="ADAL" clId="{0D6C0102-636D-4767-8945-0E5BAD8BA99E}" dt="2024-10-22T12:21:29.746" v="1682" actId="14100"/>
        <pc:sldMkLst>
          <pc:docMk/>
          <pc:sldMk cId="718313791" sldId="635"/>
        </pc:sldMkLst>
        <pc:spChg chg="del">
          <ac:chgData name="Nijsse, Femke" userId="a5a44aa0-ec6f-4ed7-b4e2-df8b2b69fc33" providerId="ADAL" clId="{0D6C0102-636D-4767-8945-0E5BAD8BA99E}" dt="2024-10-22T11:27:59.666" v="613"/>
          <ac:spMkLst>
            <pc:docMk/>
            <pc:sldMk cId="718313791" sldId="635"/>
            <ac:spMk id="2" creationId="{8E1A539D-654E-2D64-5EA0-11DC857B6D4B}"/>
          </ac:spMkLst>
        </pc:spChg>
        <pc:spChg chg="mod">
          <ac:chgData name="Nijsse, Femke" userId="a5a44aa0-ec6f-4ed7-b4e2-df8b2b69fc33" providerId="ADAL" clId="{0D6C0102-636D-4767-8945-0E5BAD8BA99E}" dt="2024-10-22T12:21:29.746" v="1682" actId="14100"/>
          <ac:spMkLst>
            <pc:docMk/>
            <pc:sldMk cId="718313791" sldId="635"/>
            <ac:spMk id="3" creationId="{79169CC3-0416-7604-CB01-375D8C1FF4D7}"/>
          </ac:spMkLst>
        </pc:spChg>
        <pc:picChg chg="add mod">
          <ac:chgData name="Nijsse, Femke" userId="a5a44aa0-ec6f-4ed7-b4e2-df8b2b69fc33" providerId="ADAL" clId="{0D6C0102-636D-4767-8945-0E5BAD8BA99E}" dt="2024-10-22T12:13:42.528" v="926" actId="1076"/>
          <ac:picMkLst>
            <pc:docMk/>
            <pc:sldMk cId="718313791" sldId="635"/>
            <ac:picMk id="4" creationId="{0B04EEB6-3670-BF3C-42C7-8C221D30F744}"/>
          </ac:picMkLst>
        </pc:picChg>
      </pc:sldChg>
      <pc:sldChg chg="new del">
        <pc:chgData name="Nijsse, Femke" userId="a5a44aa0-ec6f-4ed7-b4e2-df8b2b69fc33" providerId="ADAL" clId="{0D6C0102-636D-4767-8945-0E5BAD8BA99E}" dt="2024-10-22T11:27:44.984" v="609" actId="47"/>
        <pc:sldMkLst>
          <pc:docMk/>
          <pc:sldMk cId="996382455" sldId="635"/>
        </pc:sldMkLst>
      </pc:sldChg>
      <pc:sldChg chg="new del">
        <pc:chgData name="Nijsse, Femke" userId="a5a44aa0-ec6f-4ed7-b4e2-df8b2b69fc33" providerId="ADAL" clId="{0D6C0102-636D-4767-8945-0E5BAD8BA99E}" dt="2024-10-22T12:15:14.266" v="984" actId="680"/>
        <pc:sldMkLst>
          <pc:docMk/>
          <pc:sldMk cId="576432333" sldId="636"/>
        </pc:sldMkLst>
      </pc:sldChg>
      <pc:sldChg chg="new del">
        <pc:chgData name="Nijsse, Femke" userId="a5a44aa0-ec6f-4ed7-b4e2-df8b2b69fc33" providerId="ADAL" clId="{0D6C0102-636D-4767-8945-0E5BAD8BA99E}" dt="2024-10-22T11:30:51.395" v="673" actId="47"/>
        <pc:sldMkLst>
          <pc:docMk/>
          <pc:sldMk cId="1886530271" sldId="636"/>
        </pc:sldMkLst>
      </pc:sldChg>
      <pc:sldChg chg="addSp delSp modSp new mod modClrScheme chgLayout">
        <pc:chgData name="Nijsse, Femke" userId="a5a44aa0-ec6f-4ed7-b4e2-df8b2b69fc33" providerId="ADAL" clId="{0D6C0102-636D-4767-8945-0E5BAD8BA99E}" dt="2024-10-22T12:15:25.959" v="1005" actId="20577"/>
        <pc:sldMkLst>
          <pc:docMk/>
          <pc:sldMk cId="3271473157" sldId="636"/>
        </pc:sldMkLst>
        <pc:spChg chg="del mod ord">
          <ac:chgData name="Nijsse, Femke" userId="a5a44aa0-ec6f-4ed7-b4e2-df8b2b69fc33" providerId="ADAL" clId="{0D6C0102-636D-4767-8945-0E5BAD8BA99E}" dt="2024-10-22T12:15:21.803" v="986" actId="700"/>
          <ac:spMkLst>
            <pc:docMk/>
            <pc:sldMk cId="3271473157" sldId="636"/>
            <ac:spMk id="2" creationId="{2CA9ECCC-F20B-1C0F-C33B-E18A13EA2098}"/>
          </ac:spMkLst>
        </pc:spChg>
        <pc:spChg chg="del mod ord">
          <ac:chgData name="Nijsse, Femke" userId="a5a44aa0-ec6f-4ed7-b4e2-df8b2b69fc33" providerId="ADAL" clId="{0D6C0102-636D-4767-8945-0E5BAD8BA99E}" dt="2024-10-22T12:15:21.803" v="986" actId="700"/>
          <ac:spMkLst>
            <pc:docMk/>
            <pc:sldMk cId="3271473157" sldId="636"/>
            <ac:spMk id="3" creationId="{673F1AB3-34A0-B24F-6949-B8DFACA90C27}"/>
          </ac:spMkLst>
        </pc:spChg>
        <pc:spChg chg="add mod ord">
          <ac:chgData name="Nijsse, Femke" userId="a5a44aa0-ec6f-4ed7-b4e2-df8b2b69fc33" providerId="ADAL" clId="{0D6C0102-636D-4767-8945-0E5BAD8BA99E}" dt="2024-10-22T12:15:25.959" v="1005" actId="20577"/>
          <ac:spMkLst>
            <pc:docMk/>
            <pc:sldMk cId="3271473157" sldId="636"/>
            <ac:spMk id="4" creationId="{48906B17-7556-2DBD-506E-308C2786AE37}"/>
          </ac:spMkLst>
        </pc:spChg>
        <pc:spChg chg="add mod ord">
          <ac:chgData name="Nijsse, Femke" userId="a5a44aa0-ec6f-4ed7-b4e2-df8b2b69fc33" providerId="ADAL" clId="{0D6C0102-636D-4767-8945-0E5BAD8BA99E}" dt="2024-10-22T12:15:21.803" v="986" actId="700"/>
          <ac:spMkLst>
            <pc:docMk/>
            <pc:sldMk cId="3271473157" sldId="636"/>
            <ac:spMk id="5" creationId="{DF138FBC-A8E2-B480-7190-D9F237F2C1CF}"/>
          </ac:spMkLst>
        </pc:spChg>
        <pc:spChg chg="add mod ord">
          <ac:chgData name="Nijsse, Femke" userId="a5a44aa0-ec6f-4ed7-b4e2-df8b2b69fc33" providerId="ADAL" clId="{0D6C0102-636D-4767-8945-0E5BAD8BA99E}" dt="2024-10-22T12:15:21.803" v="986" actId="700"/>
          <ac:spMkLst>
            <pc:docMk/>
            <pc:sldMk cId="3271473157" sldId="636"/>
            <ac:spMk id="6" creationId="{E8A3939B-C7F8-3788-BA9C-CBBC3C83E0C0}"/>
          </ac:spMkLst>
        </pc:spChg>
      </pc:sldChg>
      <pc:sldChg chg="new del">
        <pc:chgData name="Nijsse, Femke" userId="a5a44aa0-ec6f-4ed7-b4e2-df8b2b69fc33" providerId="ADAL" clId="{0D6C0102-636D-4767-8945-0E5BAD8BA99E}" dt="2024-10-22T14:18:56.145" v="2865" actId="47"/>
        <pc:sldMkLst>
          <pc:docMk/>
          <pc:sldMk cId="2987146005" sldId="637"/>
        </pc:sldMkLst>
      </pc:sldChg>
      <pc:sldChg chg="new del">
        <pc:chgData name="Nijsse, Femke" userId="a5a44aa0-ec6f-4ed7-b4e2-df8b2b69fc33" providerId="ADAL" clId="{0D6C0102-636D-4767-8945-0E5BAD8BA99E}" dt="2024-10-22T12:35:29.170" v="1917" actId="47"/>
        <pc:sldMkLst>
          <pc:docMk/>
          <pc:sldMk cId="2990263055" sldId="637"/>
        </pc:sldMkLst>
      </pc:sldChg>
      <pc:sldChg chg="add del">
        <pc:chgData name="Nijsse, Femke" userId="a5a44aa0-ec6f-4ed7-b4e2-df8b2b69fc33" providerId="ADAL" clId="{0D6C0102-636D-4767-8945-0E5BAD8BA99E}" dt="2024-10-22T12:36:26.071" v="1936" actId="47"/>
        <pc:sldMkLst>
          <pc:docMk/>
          <pc:sldMk cId="3636646046" sldId="637"/>
        </pc:sldMkLst>
      </pc:sldChg>
      <pc:sldChg chg="add del">
        <pc:chgData name="Nijsse, Femke" userId="a5a44aa0-ec6f-4ed7-b4e2-df8b2b69fc33" providerId="ADAL" clId="{0D6C0102-636D-4767-8945-0E5BAD8BA99E}" dt="2024-10-22T12:36:26.071" v="1936" actId="47"/>
        <pc:sldMkLst>
          <pc:docMk/>
          <pc:sldMk cId="1920883269" sldId="638"/>
        </pc:sldMkLst>
      </pc:sldChg>
      <pc:sldMasterChg chg="delSldLayout">
        <pc:chgData name="Nijsse, Femke" userId="a5a44aa0-ec6f-4ed7-b4e2-df8b2b69fc33" providerId="ADAL" clId="{0D6C0102-636D-4767-8945-0E5BAD8BA99E}" dt="2024-10-22T11:28:09.551" v="618" actId="47"/>
        <pc:sldMasterMkLst>
          <pc:docMk/>
          <pc:sldMasterMk cId="4288139380" sldId="2147483736"/>
        </pc:sldMasterMkLst>
        <pc:sldLayoutChg chg="del">
          <pc:chgData name="Nijsse, Femke" userId="a5a44aa0-ec6f-4ed7-b4e2-df8b2b69fc33" providerId="ADAL" clId="{0D6C0102-636D-4767-8945-0E5BAD8BA99E}" dt="2024-10-22T11:28:09.551" v="618" actId="47"/>
          <pc:sldLayoutMkLst>
            <pc:docMk/>
            <pc:sldMasterMk cId="4288139380" sldId="2147483736"/>
            <pc:sldLayoutMk cId="2381789837" sldId="2147483868"/>
          </pc:sldLayoutMkLst>
        </pc:sldLayoutChg>
      </pc:sldMasterChg>
    </pc:docChg>
  </pc:docChgLst>
  <pc:docChgLst>
    <pc:chgData name="Nijsse, Femke" userId="a5a44aa0-ec6f-4ed7-b4e2-df8b2b69fc33" providerId="ADAL" clId="{D84E323D-CE15-45CF-9CEE-F7E19180CF39}"/>
    <pc:docChg chg="undo custSel addSld delSld modSld sldOrd">
      <pc:chgData name="Nijsse, Femke" userId="a5a44aa0-ec6f-4ed7-b4e2-df8b2b69fc33" providerId="ADAL" clId="{D84E323D-CE15-45CF-9CEE-F7E19180CF39}" dt="2024-09-27T11:33:53.845" v="2019" actId="20577"/>
      <pc:docMkLst>
        <pc:docMk/>
      </pc:docMkLst>
      <pc:sldChg chg="addSp delSp modSp mod modClrScheme chgLayout">
        <pc:chgData name="Nijsse, Femke" userId="a5a44aa0-ec6f-4ed7-b4e2-df8b2b69fc33" providerId="ADAL" clId="{D84E323D-CE15-45CF-9CEE-F7E19180CF39}" dt="2024-09-27T11:24:30.147" v="846" actId="207"/>
        <pc:sldMkLst>
          <pc:docMk/>
          <pc:sldMk cId="2499462205" sldId="256"/>
        </pc:sldMkLst>
        <pc:spChg chg="del mod ord">
          <ac:chgData name="Nijsse, Femke" userId="a5a44aa0-ec6f-4ed7-b4e2-df8b2b69fc33" providerId="ADAL" clId="{D84E323D-CE15-45CF-9CEE-F7E19180CF39}" dt="2024-09-27T11:15:44.342" v="130" actId="700"/>
          <ac:spMkLst>
            <pc:docMk/>
            <pc:sldMk cId="2499462205" sldId="256"/>
            <ac:spMk id="2" creationId="{B84F936B-61F3-89B1-EE99-93D82C9494AA}"/>
          </ac:spMkLst>
        </pc:spChg>
        <pc:spChg chg="add del mod ord">
          <ac:chgData name="Nijsse, Femke" userId="a5a44aa0-ec6f-4ed7-b4e2-df8b2b69fc33" providerId="ADAL" clId="{D84E323D-CE15-45CF-9CEE-F7E19180CF39}" dt="2024-09-27T11:16:51.344" v="139" actId="700"/>
          <ac:spMkLst>
            <pc:docMk/>
            <pc:sldMk cId="2499462205" sldId="256"/>
            <ac:spMk id="4" creationId="{6D0BF992-BA0C-7B8A-1534-52BBA8E5330F}"/>
          </ac:spMkLst>
        </pc:spChg>
        <pc:spChg chg="add del mod ord">
          <ac:chgData name="Nijsse, Femke" userId="a5a44aa0-ec6f-4ed7-b4e2-df8b2b69fc33" providerId="ADAL" clId="{D84E323D-CE15-45CF-9CEE-F7E19180CF39}" dt="2024-09-27T11:16:51.344" v="139" actId="700"/>
          <ac:spMkLst>
            <pc:docMk/>
            <pc:sldMk cId="2499462205" sldId="256"/>
            <ac:spMk id="6" creationId="{E5878F0D-5E3F-F9DF-B391-9223C415ECA6}"/>
          </ac:spMkLst>
        </pc:spChg>
        <pc:spChg chg="add del mod ord">
          <ac:chgData name="Nijsse, Femke" userId="a5a44aa0-ec6f-4ed7-b4e2-df8b2b69fc33" providerId="ADAL" clId="{D84E323D-CE15-45CF-9CEE-F7E19180CF39}" dt="2024-09-27T11:16:51.344" v="139" actId="700"/>
          <ac:spMkLst>
            <pc:docMk/>
            <pc:sldMk cId="2499462205" sldId="256"/>
            <ac:spMk id="7" creationId="{FCBF425E-3999-5B7A-1092-D0365A425F39}"/>
          </ac:spMkLst>
        </pc:spChg>
        <pc:spChg chg="add mod ord">
          <ac:chgData name="Nijsse, Femke" userId="a5a44aa0-ec6f-4ed7-b4e2-df8b2b69fc33" providerId="ADAL" clId="{D84E323D-CE15-45CF-9CEE-F7E19180CF39}" dt="2024-09-27T11:17:36.957" v="165" actId="20577"/>
          <ac:spMkLst>
            <pc:docMk/>
            <pc:sldMk cId="2499462205" sldId="256"/>
            <ac:spMk id="8" creationId="{BA86621D-176D-A716-F3B9-905CB5BA7443}"/>
          </ac:spMkLst>
        </pc:spChg>
        <pc:spChg chg="add del mod">
          <ac:chgData name="Nijsse, Femke" userId="a5a44aa0-ec6f-4ed7-b4e2-df8b2b69fc33" providerId="ADAL" clId="{D84E323D-CE15-45CF-9CEE-F7E19180CF39}" dt="2024-09-27T11:18:14.605" v="174" actId="478"/>
          <ac:spMkLst>
            <pc:docMk/>
            <pc:sldMk cId="2499462205" sldId="256"/>
            <ac:spMk id="9" creationId="{E8FEACA6-16A9-376D-647D-891538526DC5}"/>
          </ac:spMkLst>
        </pc:spChg>
        <pc:spChg chg="add mod">
          <ac:chgData name="Nijsse, Femke" userId="a5a44aa0-ec6f-4ed7-b4e2-df8b2b69fc33" providerId="ADAL" clId="{D84E323D-CE15-45CF-9CEE-F7E19180CF39}" dt="2024-09-27T11:24:30.147" v="846" actId="207"/>
          <ac:spMkLst>
            <pc:docMk/>
            <pc:sldMk cId="2499462205" sldId="256"/>
            <ac:spMk id="10" creationId="{8CE1A0CF-BF87-4500-E581-9B2596462FCE}"/>
          </ac:spMkLst>
        </pc:spChg>
        <pc:picChg chg="add mod">
          <ac:chgData name="Nijsse, Femke" userId="a5a44aa0-ec6f-4ed7-b4e2-df8b2b69fc33" providerId="ADAL" clId="{D84E323D-CE15-45CF-9CEE-F7E19180CF39}" dt="2024-09-27T11:16:59.348" v="143" actId="14100"/>
          <ac:picMkLst>
            <pc:docMk/>
            <pc:sldMk cId="2499462205" sldId="256"/>
            <ac:picMk id="3" creationId="{9D8E8181-A0E1-841F-7130-9EBEFB0F0B67}"/>
          </ac:picMkLst>
        </pc:picChg>
        <pc:picChg chg="add del">
          <ac:chgData name="Nijsse, Femke" userId="a5a44aa0-ec6f-4ed7-b4e2-df8b2b69fc33" providerId="ADAL" clId="{D84E323D-CE15-45CF-9CEE-F7E19180CF39}" dt="2024-09-27T11:15:24.349" v="128" actId="478"/>
          <ac:picMkLst>
            <pc:docMk/>
            <pc:sldMk cId="2499462205" sldId="256"/>
            <ac:picMk id="5" creationId="{1D8B8F37-6A9D-70E6-660E-BDB8C8680934}"/>
          </ac:picMkLst>
        </pc:picChg>
      </pc:sldChg>
      <pc:sldChg chg="addSp modSp del mod">
        <pc:chgData name="Nijsse, Femke" userId="a5a44aa0-ec6f-4ed7-b4e2-df8b2b69fc33" providerId="ADAL" clId="{D84E323D-CE15-45CF-9CEE-F7E19180CF39}" dt="2024-09-27T11:17:13.467" v="147" actId="47"/>
        <pc:sldMkLst>
          <pc:docMk/>
          <pc:sldMk cId="94537146" sldId="257"/>
        </pc:sldMkLst>
        <pc:spChg chg="mod">
          <ac:chgData name="Nijsse, Femke" userId="a5a44aa0-ec6f-4ed7-b4e2-df8b2b69fc33" providerId="ADAL" clId="{D84E323D-CE15-45CF-9CEE-F7E19180CF39}" dt="2024-09-27T11:14:51.933" v="119" actId="1076"/>
          <ac:spMkLst>
            <pc:docMk/>
            <pc:sldMk cId="94537146" sldId="257"/>
            <ac:spMk id="2" creationId="{8067E215-A7A4-A5C3-0068-054B97C7AE86}"/>
          </ac:spMkLst>
        </pc:spChg>
        <pc:spChg chg="mod">
          <ac:chgData name="Nijsse, Femke" userId="a5a44aa0-ec6f-4ed7-b4e2-df8b2b69fc33" providerId="ADAL" clId="{D84E323D-CE15-45CF-9CEE-F7E19180CF39}" dt="2024-09-27T11:15:00.078" v="122" actId="14100"/>
          <ac:spMkLst>
            <pc:docMk/>
            <pc:sldMk cId="94537146" sldId="257"/>
            <ac:spMk id="3" creationId="{2FABD443-4F7B-DD42-522D-FD36EF4B72AF}"/>
          </ac:spMkLst>
        </pc:spChg>
        <pc:picChg chg="add mod">
          <ac:chgData name="Nijsse, Femke" userId="a5a44aa0-ec6f-4ed7-b4e2-df8b2b69fc33" providerId="ADAL" clId="{D84E323D-CE15-45CF-9CEE-F7E19180CF39}" dt="2024-09-27T11:14:41.029" v="116" actId="1076"/>
          <ac:picMkLst>
            <pc:docMk/>
            <pc:sldMk cId="94537146" sldId="257"/>
            <ac:picMk id="5" creationId="{38EB348D-483B-92F1-E1BD-36FD7FF2DCF1}"/>
          </ac:picMkLst>
        </pc:picChg>
      </pc:sldChg>
      <pc:sldChg chg="addSp modSp del mod ord">
        <pc:chgData name="Nijsse, Femke" userId="a5a44aa0-ec6f-4ed7-b4e2-df8b2b69fc33" providerId="ADAL" clId="{D84E323D-CE15-45CF-9CEE-F7E19180CF39}" dt="2024-09-27T11:11:51.277" v="22" actId="47"/>
        <pc:sldMkLst>
          <pc:docMk/>
          <pc:sldMk cId="738705994" sldId="258"/>
        </pc:sldMkLst>
        <pc:spChg chg="mod">
          <ac:chgData name="Nijsse, Femke" userId="a5a44aa0-ec6f-4ed7-b4e2-df8b2b69fc33" providerId="ADAL" clId="{D84E323D-CE15-45CF-9CEE-F7E19180CF39}" dt="2024-09-27T11:09:29.861" v="3" actId="1076"/>
          <ac:spMkLst>
            <pc:docMk/>
            <pc:sldMk cId="738705994" sldId="258"/>
            <ac:spMk id="2" creationId="{27F88242-B16A-7267-8EB0-2343981237B2}"/>
          </ac:spMkLst>
        </pc:spChg>
        <pc:picChg chg="add mod">
          <ac:chgData name="Nijsse, Femke" userId="a5a44aa0-ec6f-4ed7-b4e2-df8b2b69fc33" providerId="ADAL" clId="{D84E323D-CE15-45CF-9CEE-F7E19180CF39}" dt="2024-09-27T11:09:53.801" v="5" actId="1076"/>
          <ac:picMkLst>
            <pc:docMk/>
            <pc:sldMk cId="738705994" sldId="258"/>
            <ac:picMk id="4" creationId="{AEE80ABE-AEA3-5ABF-C103-F5FB2403F504}"/>
          </ac:picMkLst>
        </pc:picChg>
      </pc:sldChg>
      <pc:sldChg chg="addSp delSp modSp mod ord">
        <pc:chgData name="Nijsse, Femke" userId="a5a44aa0-ec6f-4ed7-b4e2-df8b2b69fc33" providerId="ADAL" clId="{D84E323D-CE15-45CF-9CEE-F7E19180CF39}" dt="2024-09-27T11:12:34.230" v="112" actId="1076"/>
        <pc:sldMkLst>
          <pc:docMk/>
          <pc:sldMk cId="1283336119" sldId="259"/>
        </pc:sldMkLst>
        <pc:spChg chg="mod">
          <ac:chgData name="Nijsse, Femke" userId="a5a44aa0-ec6f-4ed7-b4e2-df8b2b69fc33" providerId="ADAL" clId="{D84E323D-CE15-45CF-9CEE-F7E19180CF39}" dt="2024-09-27T11:12:34.230" v="112" actId="1076"/>
          <ac:spMkLst>
            <pc:docMk/>
            <pc:sldMk cId="1283336119" sldId="259"/>
            <ac:spMk id="2" creationId="{2CD3FC29-7A70-98D3-B9D7-B0DDF0EB1E95}"/>
          </ac:spMkLst>
        </pc:spChg>
        <pc:spChg chg="mod">
          <ac:chgData name="Nijsse, Femke" userId="a5a44aa0-ec6f-4ed7-b4e2-df8b2b69fc33" providerId="ADAL" clId="{D84E323D-CE15-45CF-9CEE-F7E19180CF39}" dt="2024-09-27T11:11:45.536" v="21" actId="1076"/>
          <ac:spMkLst>
            <pc:docMk/>
            <pc:sldMk cId="1283336119" sldId="259"/>
            <ac:spMk id="3" creationId="{B5B9E5BD-791C-9C51-A22E-DD4330A1F172}"/>
          </ac:spMkLst>
        </pc:spChg>
        <pc:spChg chg="add del">
          <ac:chgData name="Nijsse, Femke" userId="a5a44aa0-ec6f-4ed7-b4e2-df8b2b69fc33" providerId="ADAL" clId="{D84E323D-CE15-45CF-9CEE-F7E19180CF39}" dt="2024-09-27T11:11:31.879" v="17" actId="931"/>
          <ac:spMkLst>
            <pc:docMk/>
            <pc:sldMk cId="1283336119" sldId="259"/>
            <ac:spMk id="4" creationId="{E7679B4B-FEE0-B7EA-A491-7335DB413F6E}"/>
          </ac:spMkLst>
        </pc:spChg>
        <pc:picChg chg="add mod ord">
          <ac:chgData name="Nijsse, Femke" userId="a5a44aa0-ec6f-4ed7-b4e2-df8b2b69fc33" providerId="ADAL" clId="{D84E323D-CE15-45CF-9CEE-F7E19180CF39}" dt="2024-09-27T11:10:12.912" v="9"/>
          <ac:picMkLst>
            <pc:docMk/>
            <pc:sldMk cId="1283336119" sldId="259"/>
            <ac:picMk id="5" creationId="{1D27C734-A7A2-1A0F-62C5-5F940B59D46E}"/>
          </ac:picMkLst>
        </pc:picChg>
        <pc:picChg chg="add mod">
          <ac:chgData name="Nijsse, Femke" userId="a5a44aa0-ec6f-4ed7-b4e2-df8b2b69fc33" providerId="ADAL" clId="{D84E323D-CE15-45CF-9CEE-F7E19180CF39}" dt="2024-09-27T11:10:54.455" v="16" actId="931"/>
          <ac:picMkLst>
            <pc:docMk/>
            <pc:sldMk cId="1283336119" sldId="259"/>
            <ac:picMk id="7" creationId="{9A250379-FD83-8BE6-FE71-9DCD3A2EFE26}"/>
          </ac:picMkLst>
        </pc:picChg>
        <pc:picChg chg="add mod">
          <ac:chgData name="Nijsse, Femke" userId="a5a44aa0-ec6f-4ed7-b4e2-df8b2b69fc33" providerId="ADAL" clId="{D84E323D-CE15-45CF-9CEE-F7E19180CF39}" dt="2024-09-27T11:11:33.486" v="19" actId="962"/>
          <ac:picMkLst>
            <pc:docMk/>
            <pc:sldMk cId="1283336119" sldId="259"/>
            <ac:picMk id="9" creationId="{A27D6F71-A575-16FC-7123-B8D4FB066511}"/>
          </ac:picMkLst>
        </pc:picChg>
      </pc:sldChg>
      <pc:sldChg chg="del">
        <pc:chgData name="Nijsse, Femke" userId="a5a44aa0-ec6f-4ed7-b4e2-df8b2b69fc33" providerId="ADAL" clId="{D84E323D-CE15-45CF-9CEE-F7E19180CF39}" dt="2024-09-27T11:12:50.244" v="113" actId="47"/>
        <pc:sldMkLst>
          <pc:docMk/>
          <pc:sldMk cId="2739901344" sldId="260"/>
        </pc:sldMkLst>
      </pc:sldChg>
      <pc:sldChg chg="addSp delSp modSp new mod modClrScheme chgLayout">
        <pc:chgData name="Nijsse, Femke" userId="a5a44aa0-ec6f-4ed7-b4e2-df8b2b69fc33" providerId="ADAL" clId="{D84E323D-CE15-45CF-9CEE-F7E19180CF39}" dt="2024-09-27T11:24:19.904" v="845" actId="14100"/>
        <pc:sldMkLst>
          <pc:docMk/>
          <pc:sldMk cId="2963465477" sldId="260"/>
        </pc:sldMkLst>
        <pc:spChg chg="del mod ord">
          <ac:chgData name="Nijsse, Femke" userId="a5a44aa0-ec6f-4ed7-b4e2-df8b2b69fc33" providerId="ADAL" clId="{D84E323D-CE15-45CF-9CEE-F7E19180CF39}" dt="2024-09-27T11:18:08.327" v="173" actId="700"/>
          <ac:spMkLst>
            <pc:docMk/>
            <pc:sldMk cId="2963465477" sldId="260"/>
            <ac:spMk id="2" creationId="{198EE126-BA7F-6961-8FB8-0BB593243C01}"/>
          </ac:spMkLst>
        </pc:spChg>
        <pc:spChg chg="add del mod ord">
          <ac:chgData name="Nijsse, Femke" userId="a5a44aa0-ec6f-4ed7-b4e2-df8b2b69fc33" providerId="ADAL" clId="{D84E323D-CE15-45CF-9CEE-F7E19180CF39}" dt="2024-09-27T11:20:33.237" v="441" actId="20577"/>
          <ac:spMkLst>
            <pc:docMk/>
            <pc:sldMk cId="2963465477" sldId="260"/>
            <ac:spMk id="3" creationId="{2443195D-BAFF-22BF-5156-8F809EECF320}"/>
          </ac:spMkLst>
        </pc:spChg>
        <pc:spChg chg="add mod ord">
          <ac:chgData name="Nijsse, Femke" userId="a5a44aa0-ec6f-4ed7-b4e2-df8b2b69fc33" providerId="ADAL" clId="{D84E323D-CE15-45CF-9CEE-F7E19180CF39}" dt="2024-09-27T11:24:19.904" v="845" actId="14100"/>
          <ac:spMkLst>
            <pc:docMk/>
            <pc:sldMk cId="2963465477" sldId="260"/>
            <ac:spMk id="4" creationId="{4214F3E7-22F7-3839-9225-9F165D73FFDC}"/>
          </ac:spMkLst>
        </pc:spChg>
        <pc:picChg chg="add mod">
          <ac:chgData name="Nijsse, Femke" userId="a5a44aa0-ec6f-4ed7-b4e2-df8b2b69fc33" providerId="ADAL" clId="{D84E323D-CE15-45CF-9CEE-F7E19180CF39}" dt="2024-09-27T11:20:58.106" v="514" actId="1076"/>
          <ac:picMkLst>
            <pc:docMk/>
            <pc:sldMk cId="2963465477" sldId="260"/>
            <ac:picMk id="6" creationId="{15B47DE7-84E1-6198-4890-CCF76345A676}"/>
          </ac:picMkLst>
        </pc:picChg>
      </pc:sldChg>
      <pc:sldChg chg="addSp delSp modSp add mod ord">
        <pc:chgData name="Nijsse, Femke" userId="a5a44aa0-ec6f-4ed7-b4e2-df8b2b69fc33" providerId="ADAL" clId="{D84E323D-CE15-45CF-9CEE-F7E19180CF39}" dt="2024-09-27T11:27:01.383" v="1290" actId="1076"/>
        <pc:sldMkLst>
          <pc:docMk/>
          <pc:sldMk cId="2524603103" sldId="261"/>
        </pc:sldMkLst>
        <pc:spChg chg="mod">
          <ac:chgData name="Nijsse, Femke" userId="a5a44aa0-ec6f-4ed7-b4e2-df8b2b69fc33" providerId="ADAL" clId="{D84E323D-CE15-45CF-9CEE-F7E19180CF39}" dt="2024-09-27T11:24:02.933" v="831" actId="20577"/>
          <ac:spMkLst>
            <pc:docMk/>
            <pc:sldMk cId="2524603103" sldId="261"/>
            <ac:spMk id="8" creationId="{BA86621D-176D-A716-F3B9-905CB5BA7443}"/>
          </ac:spMkLst>
        </pc:spChg>
        <pc:spChg chg="mod">
          <ac:chgData name="Nijsse, Femke" userId="a5a44aa0-ec6f-4ed7-b4e2-df8b2b69fc33" providerId="ADAL" clId="{D84E323D-CE15-45CF-9CEE-F7E19180CF39}" dt="2024-09-27T11:27:01.383" v="1290" actId="1076"/>
          <ac:spMkLst>
            <pc:docMk/>
            <pc:sldMk cId="2524603103" sldId="261"/>
            <ac:spMk id="10" creationId="{8CE1A0CF-BF87-4500-E581-9B2596462FCE}"/>
          </ac:spMkLst>
        </pc:spChg>
        <pc:picChg chg="del">
          <ac:chgData name="Nijsse, Femke" userId="a5a44aa0-ec6f-4ed7-b4e2-df8b2b69fc33" providerId="ADAL" clId="{D84E323D-CE15-45CF-9CEE-F7E19180CF39}" dt="2024-09-27T11:23:35.973" v="807" actId="478"/>
          <ac:picMkLst>
            <pc:docMk/>
            <pc:sldMk cId="2524603103" sldId="261"/>
            <ac:picMk id="3" creationId="{9D8E8181-A0E1-841F-7130-9EBEFB0F0B67}"/>
          </ac:picMkLst>
        </pc:picChg>
        <pc:picChg chg="add mod">
          <ac:chgData name="Nijsse, Femke" userId="a5a44aa0-ec6f-4ed7-b4e2-df8b2b69fc33" providerId="ADAL" clId="{D84E323D-CE15-45CF-9CEE-F7E19180CF39}" dt="2024-09-27T11:23:40.025" v="808" actId="1076"/>
          <ac:picMkLst>
            <pc:docMk/>
            <pc:sldMk cId="2524603103" sldId="261"/>
            <ac:picMk id="4" creationId="{5D364ECC-163D-52B8-A7CF-A08F36192079}"/>
          </ac:picMkLst>
        </pc:picChg>
      </pc:sldChg>
      <pc:sldChg chg="new del">
        <pc:chgData name="Nijsse, Femke" userId="a5a44aa0-ec6f-4ed7-b4e2-df8b2b69fc33" providerId="ADAL" clId="{D84E323D-CE15-45CF-9CEE-F7E19180CF39}" dt="2024-09-27T11:23:13.324" v="799" actId="47"/>
        <pc:sldMkLst>
          <pc:docMk/>
          <pc:sldMk cId="2620671188" sldId="261"/>
        </pc:sldMkLst>
      </pc:sldChg>
      <pc:sldChg chg="addSp delSp modSp new mod">
        <pc:chgData name="Nijsse, Femke" userId="a5a44aa0-ec6f-4ed7-b4e2-df8b2b69fc33" providerId="ADAL" clId="{D84E323D-CE15-45CF-9CEE-F7E19180CF39}" dt="2024-09-27T11:33:53.845" v="2019" actId="20577"/>
        <pc:sldMkLst>
          <pc:docMk/>
          <pc:sldMk cId="617818056" sldId="262"/>
        </pc:sldMkLst>
        <pc:spChg chg="mod">
          <ac:chgData name="Nijsse, Femke" userId="a5a44aa0-ec6f-4ed7-b4e2-df8b2b69fc33" providerId="ADAL" clId="{D84E323D-CE15-45CF-9CEE-F7E19180CF39}" dt="2024-09-27T11:31:17.821" v="1548" actId="20577"/>
          <ac:spMkLst>
            <pc:docMk/>
            <pc:sldMk cId="617818056" sldId="262"/>
            <ac:spMk id="2" creationId="{EECE2AB3-D789-F77D-4A34-EA5D89E1D2BB}"/>
          </ac:spMkLst>
        </pc:spChg>
        <pc:spChg chg="add mod">
          <ac:chgData name="Nijsse, Femke" userId="a5a44aa0-ec6f-4ed7-b4e2-df8b2b69fc33" providerId="ADAL" clId="{D84E323D-CE15-45CF-9CEE-F7E19180CF39}" dt="2024-09-27T11:33:53.845" v="2019" actId="20577"/>
          <ac:spMkLst>
            <pc:docMk/>
            <pc:sldMk cId="617818056" sldId="262"/>
            <ac:spMk id="7" creationId="{4ED1BE1E-E5C9-0DEE-8961-34BE0E7BD591}"/>
          </ac:spMkLst>
        </pc:spChg>
        <pc:picChg chg="add del">
          <ac:chgData name="Nijsse, Femke" userId="a5a44aa0-ec6f-4ed7-b4e2-df8b2b69fc33" providerId="ADAL" clId="{D84E323D-CE15-45CF-9CEE-F7E19180CF39}" dt="2024-09-27T11:27:26.350" v="1293" actId="22"/>
          <ac:picMkLst>
            <pc:docMk/>
            <pc:sldMk cId="617818056" sldId="262"/>
            <ac:picMk id="4" creationId="{50194E0C-8C59-C280-5F79-D09DAD0A709D}"/>
          </ac:picMkLst>
        </pc:picChg>
        <pc:picChg chg="add mod">
          <ac:chgData name="Nijsse, Femke" userId="a5a44aa0-ec6f-4ed7-b4e2-df8b2b69fc33" providerId="ADAL" clId="{D84E323D-CE15-45CF-9CEE-F7E19180CF39}" dt="2024-09-27T11:27:47.190" v="1296" actId="1076"/>
          <ac:picMkLst>
            <pc:docMk/>
            <pc:sldMk cId="617818056" sldId="262"/>
            <ac:picMk id="6" creationId="{A594573C-C27D-A550-12AA-B904A2998A13}"/>
          </ac:picMkLst>
        </pc:picChg>
      </pc:sldChg>
      <pc:sldChg chg="new del">
        <pc:chgData name="Nijsse, Femke" userId="a5a44aa0-ec6f-4ed7-b4e2-df8b2b69fc33" providerId="ADAL" clId="{D84E323D-CE15-45CF-9CEE-F7E19180CF39}" dt="2024-09-27T11:23:24.223" v="802" actId="47"/>
        <pc:sldMkLst>
          <pc:docMk/>
          <pc:sldMk cId="3801475162" sldId="262"/>
        </pc:sldMkLst>
      </pc:sldChg>
      <pc:sldChg chg="add del">
        <pc:chgData name="Nijsse, Femke" userId="a5a44aa0-ec6f-4ed7-b4e2-df8b2b69fc33" providerId="ADAL" clId="{D84E323D-CE15-45CF-9CEE-F7E19180CF39}" dt="2024-09-27T11:23:23.853" v="801" actId="47"/>
        <pc:sldMkLst>
          <pc:docMk/>
          <pc:sldMk cId="2212677363" sldId="263"/>
        </pc:sldMkLst>
      </pc:sldChg>
      <pc:sldChg chg="addSp modSp new mod">
        <pc:chgData name="Nijsse, Femke" userId="a5a44aa0-ec6f-4ed7-b4e2-df8b2b69fc33" providerId="ADAL" clId="{D84E323D-CE15-45CF-9CEE-F7E19180CF39}" dt="2024-09-27T11:31:05.060" v="1516" actId="14100"/>
        <pc:sldMkLst>
          <pc:docMk/>
          <pc:sldMk cId="2737430027" sldId="263"/>
        </pc:sldMkLst>
        <pc:spChg chg="mod">
          <ac:chgData name="Nijsse, Femke" userId="a5a44aa0-ec6f-4ed7-b4e2-df8b2b69fc33" providerId="ADAL" clId="{D84E323D-CE15-45CF-9CEE-F7E19180CF39}" dt="2024-09-27T11:30:04.141" v="1357" actId="14100"/>
          <ac:spMkLst>
            <pc:docMk/>
            <pc:sldMk cId="2737430027" sldId="263"/>
            <ac:spMk id="2" creationId="{01C11D09-DF83-B7B2-21C5-1765D22C4ACE}"/>
          </ac:spMkLst>
        </pc:spChg>
        <pc:spChg chg="add mod">
          <ac:chgData name="Nijsse, Femke" userId="a5a44aa0-ec6f-4ed7-b4e2-df8b2b69fc33" providerId="ADAL" clId="{D84E323D-CE15-45CF-9CEE-F7E19180CF39}" dt="2024-09-27T11:31:02.500" v="1515" actId="1076"/>
          <ac:spMkLst>
            <pc:docMk/>
            <pc:sldMk cId="2737430027" sldId="263"/>
            <ac:spMk id="5" creationId="{8F4E3B55-EAD1-F9D5-382E-D24139653230}"/>
          </ac:spMkLst>
        </pc:spChg>
        <pc:picChg chg="add mod">
          <ac:chgData name="Nijsse, Femke" userId="a5a44aa0-ec6f-4ed7-b4e2-df8b2b69fc33" providerId="ADAL" clId="{D84E323D-CE15-45CF-9CEE-F7E19180CF39}" dt="2024-09-27T11:31:05.060" v="1516" actId="14100"/>
          <ac:picMkLst>
            <pc:docMk/>
            <pc:sldMk cId="2737430027" sldId="263"/>
            <ac:picMk id="4" creationId="{EAFD9C23-AD39-E5D1-30D4-7C42340B97E8}"/>
          </ac:picMkLst>
        </pc:picChg>
      </pc:sldChg>
    </pc:docChg>
  </pc:docChgLst>
  <pc:docChgLst>
    <pc:chgData name="Nijsse, Femke" userId="a5a44aa0-ec6f-4ed7-b4e2-df8b2b69fc33" providerId="ADAL" clId="{39941B4C-0407-4FD4-BBD1-EFCFBE747B76}"/>
    <pc:docChg chg="undo custSel addSld delSld modSld">
      <pc:chgData name="Nijsse, Femke" userId="a5a44aa0-ec6f-4ed7-b4e2-df8b2b69fc33" providerId="ADAL" clId="{39941B4C-0407-4FD4-BBD1-EFCFBE747B76}" dt="2024-10-21T12:42:36.252" v="3830" actId="207"/>
      <pc:docMkLst>
        <pc:docMk/>
      </pc:docMkLst>
      <pc:sldChg chg="modSp mod">
        <pc:chgData name="Nijsse, Femke" userId="a5a44aa0-ec6f-4ed7-b4e2-df8b2b69fc33" providerId="ADAL" clId="{39941B4C-0407-4FD4-BBD1-EFCFBE747B76}" dt="2024-10-21T10:42:30.227" v="716" actId="1076"/>
        <pc:sldMkLst>
          <pc:docMk/>
          <pc:sldMk cId="1283336119" sldId="259"/>
        </pc:sldMkLst>
        <pc:spChg chg="mod">
          <ac:chgData name="Nijsse, Femke" userId="a5a44aa0-ec6f-4ed7-b4e2-df8b2b69fc33" providerId="ADAL" clId="{39941B4C-0407-4FD4-BBD1-EFCFBE747B76}" dt="2024-10-21T10:42:30.227" v="716" actId="1076"/>
          <ac:spMkLst>
            <pc:docMk/>
            <pc:sldMk cId="1283336119" sldId="259"/>
            <ac:spMk id="2" creationId="{2CD3FC29-7A70-98D3-B9D7-B0DDF0EB1E95}"/>
          </ac:spMkLst>
        </pc:spChg>
        <pc:spChg chg="mod">
          <ac:chgData name="Nijsse, Femke" userId="a5a44aa0-ec6f-4ed7-b4e2-df8b2b69fc33" providerId="ADAL" clId="{39941B4C-0407-4FD4-BBD1-EFCFBE747B76}" dt="2024-10-21T10:42:27.187" v="715" actId="1076"/>
          <ac:spMkLst>
            <pc:docMk/>
            <pc:sldMk cId="1283336119" sldId="259"/>
            <ac:spMk id="3" creationId="{B5B9E5BD-791C-9C51-A22E-DD4330A1F172}"/>
          </ac:spMkLst>
        </pc:spChg>
      </pc:sldChg>
      <pc:sldChg chg="del">
        <pc:chgData name="Nijsse, Femke" userId="a5a44aa0-ec6f-4ed7-b4e2-df8b2b69fc33" providerId="ADAL" clId="{39941B4C-0407-4FD4-BBD1-EFCFBE747B76}" dt="2024-10-21T09:53:58.866" v="47" actId="47"/>
        <pc:sldMkLst>
          <pc:docMk/>
          <pc:sldMk cId="3979345857" sldId="265"/>
        </pc:sldMkLst>
      </pc:sldChg>
      <pc:sldChg chg="new del">
        <pc:chgData name="Nijsse, Femke" userId="a5a44aa0-ec6f-4ed7-b4e2-df8b2b69fc33" providerId="ADAL" clId="{39941B4C-0407-4FD4-BBD1-EFCFBE747B76}" dt="2024-10-21T09:52:06.300" v="39" actId="47"/>
        <pc:sldMkLst>
          <pc:docMk/>
          <pc:sldMk cId="2694961295" sldId="281"/>
        </pc:sldMkLst>
      </pc:sldChg>
      <pc:sldChg chg="add del">
        <pc:chgData name="Nijsse, Femke" userId="a5a44aa0-ec6f-4ed7-b4e2-df8b2b69fc33" providerId="ADAL" clId="{39941B4C-0407-4FD4-BBD1-EFCFBE747B76}" dt="2024-10-21T09:54:11.410" v="50" actId="47"/>
        <pc:sldMkLst>
          <pc:docMk/>
          <pc:sldMk cId="75341055" sldId="364"/>
        </pc:sldMkLst>
      </pc:sldChg>
      <pc:sldChg chg="modSp add mod">
        <pc:chgData name="Nijsse, Femke" userId="a5a44aa0-ec6f-4ed7-b4e2-df8b2b69fc33" providerId="ADAL" clId="{39941B4C-0407-4FD4-BBD1-EFCFBE747B76}" dt="2024-10-21T10:54:05.724" v="789" actId="1076"/>
        <pc:sldMkLst>
          <pc:docMk/>
          <pc:sldMk cId="3677837289" sldId="536"/>
        </pc:sldMkLst>
        <pc:spChg chg="mod">
          <ac:chgData name="Nijsse, Femke" userId="a5a44aa0-ec6f-4ed7-b4e2-df8b2b69fc33" providerId="ADAL" clId="{39941B4C-0407-4FD4-BBD1-EFCFBE747B76}" dt="2024-10-21T10:53:25.092" v="783" actId="1076"/>
          <ac:spMkLst>
            <pc:docMk/>
            <pc:sldMk cId="3677837289" sldId="536"/>
            <ac:spMk id="12" creationId="{F9108289-4712-2DD3-2F34-B80A4FB56E2E}"/>
          </ac:spMkLst>
        </pc:spChg>
        <pc:spChg chg="mod">
          <ac:chgData name="Nijsse, Femke" userId="a5a44aa0-ec6f-4ed7-b4e2-df8b2b69fc33" providerId="ADAL" clId="{39941B4C-0407-4FD4-BBD1-EFCFBE747B76}" dt="2024-10-21T10:54:02.980" v="788" actId="1076"/>
          <ac:spMkLst>
            <pc:docMk/>
            <pc:sldMk cId="3677837289" sldId="536"/>
            <ac:spMk id="13" creationId="{094CC112-82E0-0794-D788-E601E1EA2904}"/>
          </ac:spMkLst>
        </pc:spChg>
        <pc:graphicFrameChg chg="mod modGraphic">
          <ac:chgData name="Nijsse, Femke" userId="a5a44aa0-ec6f-4ed7-b4e2-df8b2b69fc33" providerId="ADAL" clId="{39941B4C-0407-4FD4-BBD1-EFCFBE747B76}" dt="2024-10-21T10:54:05.724" v="789" actId="1076"/>
          <ac:graphicFrameMkLst>
            <pc:docMk/>
            <pc:sldMk cId="3677837289" sldId="536"/>
            <ac:graphicFrameMk id="10" creationId="{90173FB1-9697-4C17-2D44-2C6401360184}"/>
          </ac:graphicFrameMkLst>
        </pc:graphicFrameChg>
      </pc:sldChg>
      <pc:sldChg chg="modSp add del mod">
        <pc:chgData name="Nijsse, Femke" userId="a5a44aa0-ec6f-4ed7-b4e2-df8b2b69fc33" providerId="ADAL" clId="{39941B4C-0407-4FD4-BBD1-EFCFBE747B76}" dt="2024-10-21T12:32:29.939" v="3207" actId="47"/>
        <pc:sldMkLst>
          <pc:docMk/>
          <pc:sldMk cId="3388757091" sldId="580"/>
        </pc:sldMkLst>
        <pc:spChg chg="mod">
          <ac:chgData name="Nijsse, Femke" userId="a5a44aa0-ec6f-4ed7-b4e2-df8b2b69fc33" providerId="ADAL" clId="{39941B4C-0407-4FD4-BBD1-EFCFBE747B76}" dt="2024-10-21T12:28:11.182" v="3186" actId="21"/>
          <ac:spMkLst>
            <pc:docMk/>
            <pc:sldMk cId="3388757091" sldId="580"/>
            <ac:spMk id="12" creationId="{C005F7FA-D443-4D54-A13F-9067BBC67BE3}"/>
          </ac:spMkLst>
        </pc:spChg>
      </pc:sldChg>
      <pc:sldChg chg="modSp add mod">
        <pc:chgData name="Nijsse, Femke" userId="a5a44aa0-ec6f-4ed7-b4e2-df8b2b69fc33" providerId="ADAL" clId="{39941B4C-0407-4FD4-BBD1-EFCFBE747B76}" dt="2024-10-21T11:34:04.382" v="2060" actId="27636"/>
        <pc:sldMkLst>
          <pc:docMk/>
          <pc:sldMk cId="2724787368" sldId="618"/>
        </pc:sldMkLst>
        <pc:spChg chg="mod">
          <ac:chgData name="Nijsse, Femke" userId="a5a44aa0-ec6f-4ed7-b4e2-df8b2b69fc33" providerId="ADAL" clId="{39941B4C-0407-4FD4-BBD1-EFCFBE747B76}" dt="2024-10-21T11:34:04.382" v="2060" actId="27636"/>
          <ac:spMkLst>
            <pc:docMk/>
            <pc:sldMk cId="2724787368" sldId="618"/>
            <ac:spMk id="2" creationId="{247B126C-B8B1-1F03-3649-B421E5F377EF}"/>
          </ac:spMkLst>
        </pc:spChg>
        <pc:spChg chg="mod">
          <ac:chgData name="Nijsse, Femke" userId="a5a44aa0-ec6f-4ed7-b4e2-df8b2b69fc33" providerId="ADAL" clId="{39941B4C-0407-4FD4-BBD1-EFCFBE747B76}" dt="2024-10-21T11:20:02.196" v="1728" actId="14100"/>
          <ac:spMkLst>
            <pc:docMk/>
            <pc:sldMk cId="2724787368" sldId="618"/>
            <ac:spMk id="3" creationId="{14A7E4E2-FF00-A5D8-AD09-EA7029F00654}"/>
          </ac:spMkLst>
        </pc:spChg>
      </pc:sldChg>
      <pc:sldChg chg="addSp delSp modSp add mod">
        <pc:chgData name="Nijsse, Femke" userId="a5a44aa0-ec6f-4ed7-b4e2-df8b2b69fc33" providerId="ADAL" clId="{39941B4C-0407-4FD4-BBD1-EFCFBE747B76}" dt="2024-10-21T11:20:40.373" v="1732" actId="18653"/>
        <pc:sldMkLst>
          <pc:docMk/>
          <pc:sldMk cId="3015967079" sldId="619"/>
        </pc:sldMkLst>
        <pc:spChg chg="del">
          <ac:chgData name="Nijsse, Femke" userId="a5a44aa0-ec6f-4ed7-b4e2-df8b2b69fc33" providerId="ADAL" clId="{39941B4C-0407-4FD4-BBD1-EFCFBE747B76}" dt="2024-10-21T10:48:02.427" v="719" actId="931"/>
          <ac:spMkLst>
            <pc:docMk/>
            <pc:sldMk cId="3015967079" sldId="619"/>
            <ac:spMk id="2" creationId="{6D6B356A-2E5C-7463-CBA3-555188755B67}"/>
          </ac:spMkLst>
        </pc:spChg>
        <pc:spChg chg="mod">
          <ac:chgData name="Nijsse, Femke" userId="a5a44aa0-ec6f-4ed7-b4e2-df8b2b69fc33" providerId="ADAL" clId="{39941B4C-0407-4FD4-BBD1-EFCFBE747B76}" dt="2024-10-21T10:50:05.039" v="766" actId="1076"/>
          <ac:spMkLst>
            <pc:docMk/>
            <pc:sldMk cId="3015967079" sldId="619"/>
            <ac:spMk id="3" creationId="{B7DE2256-D516-2F31-CD03-46F8D89508C8}"/>
          </ac:spMkLst>
        </pc:spChg>
        <pc:spChg chg="add mod ord">
          <ac:chgData name="Nijsse, Femke" userId="a5a44aa0-ec6f-4ed7-b4e2-df8b2b69fc33" providerId="ADAL" clId="{39941B4C-0407-4FD4-BBD1-EFCFBE747B76}" dt="2024-10-21T10:49:18.302" v="734" actId="1076"/>
          <ac:spMkLst>
            <pc:docMk/>
            <pc:sldMk cId="3015967079" sldId="619"/>
            <ac:spMk id="7" creationId="{F345AD76-038B-ABC6-4ED6-DF27646ADAEB}"/>
          </ac:spMkLst>
        </pc:spChg>
        <pc:picChg chg="mod modCrop">
          <ac:chgData name="Nijsse, Femke" userId="a5a44aa0-ec6f-4ed7-b4e2-df8b2b69fc33" providerId="ADAL" clId="{39941B4C-0407-4FD4-BBD1-EFCFBE747B76}" dt="2024-10-21T10:50:01.958" v="765" actId="1076"/>
          <ac:picMkLst>
            <pc:docMk/>
            <pc:sldMk cId="3015967079" sldId="619"/>
            <ac:picMk id="5" creationId="{375466B0-91E4-AB30-1133-14075AB2F7A0}"/>
          </ac:picMkLst>
        </pc:picChg>
        <pc:picChg chg="add mod ord">
          <ac:chgData name="Nijsse, Femke" userId="a5a44aa0-ec6f-4ed7-b4e2-df8b2b69fc33" providerId="ADAL" clId="{39941B4C-0407-4FD4-BBD1-EFCFBE747B76}" dt="2024-10-21T11:20:40.373" v="1732" actId="18653"/>
          <ac:picMkLst>
            <pc:docMk/>
            <pc:sldMk cId="3015967079" sldId="619"/>
            <ac:picMk id="6" creationId="{F97E8DA6-8451-5065-C132-DBECA591C03B}"/>
          </ac:picMkLst>
        </pc:picChg>
      </pc:sldChg>
      <pc:sldChg chg="modSp add mod modAnim">
        <pc:chgData name="Nijsse, Femke" userId="a5a44aa0-ec6f-4ed7-b4e2-df8b2b69fc33" providerId="ADAL" clId="{39941B4C-0407-4FD4-BBD1-EFCFBE747B76}" dt="2024-10-21T11:20:19.307" v="1729" actId="1076"/>
        <pc:sldMkLst>
          <pc:docMk/>
          <pc:sldMk cId="617478455" sldId="624"/>
        </pc:sldMkLst>
        <pc:spChg chg="mod">
          <ac:chgData name="Nijsse, Femke" userId="a5a44aa0-ec6f-4ed7-b4e2-df8b2b69fc33" providerId="ADAL" clId="{39941B4C-0407-4FD4-BBD1-EFCFBE747B76}" dt="2024-10-21T09:55:16.747" v="194" actId="20577"/>
          <ac:spMkLst>
            <pc:docMk/>
            <pc:sldMk cId="617478455" sldId="624"/>
            <ac:spMk id="2" creationId="{6D6B356A-2E5C-7463-CBA3-555188755B67}"/>
          </ac:spMkLst>
        </pc:spChg>
        <pc:picChg chg="mod">
          <ac:chgData name="Nijsse, Femke" userId="a5a44aa0-ec6f-4ed7-b4e2-df8b2b69fc33" providerId="ADAL" clId="{39941B4C-0407-4FD4-BBD1-EFCFBE747B76}" dt="2024-10-21T11:20:19.307" v="1729" actId="1076"/>
          <ac:picMkLst>
            <pc:docMk/>
            <pc:sldMk cId="617478455" sldId="624"/>
            <ac:picMk id="4" creationId="{D7D845A9-118A-69A7-EE45-E2BBF01ACC39}"/>
          </ac:picMkLst>
        </pc:picChg>
      </pc:sldChg>
      <pc:sldChg chg="new del">
        <pc:chgData name="Nijsse, Femke" userId="a5a44aa0-ec6f-4ed7-b4e2-df8b2b69fc33" providerId="ADAL" clId="{39941B4C-0407-4FD4-BBD1-EFCFBE747B76}" dt="2024-10-21T10:02:33.640" v="197" actId="47"/>
        <pc:sldMkLst>
          <pc:docMk/>
          <pc:sldMk cId="1751322575" sldId="625"/>
        </pc:sldMkLst>
      </pc:sldChg>
      <pc:sldChg chg="delSp add del mod delAnim">
        <pc:chgData name="Nijsse, Femke" userId="a5a44aa0-ec6f-4ed7-b4e2-df8b2b69fc33" providerId="ADAL" clId="{39941B4C-0407-4FD4-BBD1-EFCFBE747B76}" dt="2024-10-21T09:54:11.911" v="51" actId="47"/>
        <pc:sldMkLst>
          <pc:docMk/>
          <pc:sldMk cId="2271512494" sldId="625"/>
        </pc:sldMkLst>
        <pc:spChg chg="del">
          <ac:chgData name="Nijsse, Femke" userId="a5a44aa0-ec6f-4ed7-b4e2-df8b2b69fc33" providerId="ADAL" clId="{39941B4C-0407-4FD4-BBD1-EFCFBE747B76}" dt="2024-10-21T09:54:08.483" v="49" actId="478"/>
          <ac:spMkLst>
            <pc:docMk/>
            <pc:sldMk cId="2271512494" sldId="625"/>
            <ac:spMk id="6" creationId="{73B2FD43-3D29-4589-5230-374C81D6D561}"/>
          </ac:spMkLst>
        </pc:spChg>
      </pc:sldChg>
      <pc:sldChg chg="new del">
        <pc:chgData name="Nijsse, Femke" userId="a5a44aa0-ec6f-4ed7-b4e2-df8b2b69fc33" providerId="ADAL" clId="{39941B4C-0407-4FD4-BBD1-EFCFBE747B76}" dt="2024-10-21T09:53:52.710" v="46" actId="47"/>
        <pc:sldMkLst>
          <pc:docMk/>
          <pc:sldMk cId="3847280018" sldId="625"/>
        </pc:sldMkLst>
      </pc:sldChg>
      <pc:sldChg chg="add">
        <pc:chgData name="Nijsse, Femke" userId="a5a44aa0-ec6f-4ed7-b4e2-df8b2b69fc33" providerId="ADAL" clId="{39941B4C-0407-4FD4-BBD1-EFCFBE747B76}" dt="2024-10-21T10:02:31.980" v="196"/>
        <pc:sldMkLst>
          <pc:docMk/>
          <pc:sldMk cId="1852507452" sldId="626"/>
        </pc:sldMkLst>
      </pc:sldChg>
      <pc:sldChg chg="addSp modSp new mod modAnim">
        <pc:chgData name="Nijsse, Femke" userId="a5a44aa0-ec6f-4ed7-b4e2-df8b2b69fc33" providerId="ADAL" clId="{39941B4C-0407-4FD4-BBD1-EFCFBE747B76}" dt="2024-10-21T10:26:27.257" v="242" actId="20577"/>
        <pc:sldMkLst>
          <pc:docMk/>
          <pc:sldMk cId="3401712738" sldId="627"/>
        </pc:sldMkLst>
        <pc:spChg chg="mod">
          <ac:chgData name="Nijsse, Femke" userId="a5a44aa0-ec6f-4ed7-b4e2-df8b2b69fc33" providerId="ADAL" clId="{39941B4C-0407-4FD4-BBD1-EFCFBE747B76}" dt="2024-10-21T10:26:27.257" v="242" actId="20577"/>
          <ac:spMkLst>
            <pc:docMk/>
            <pc:sldMk cId="3401712738" sldId="627"/>
            <ac:spMk id="3" creationId="{D524D15D-44F5-0E38-D6B4-B46CF099E63D}"/>
          </ac:spMkLst>
        </pc:spChg>
        <pc:spChg chg="add mod">
          <ac:chgData name="Nijsse, Femke" userId="a5a44aa0-ec6f-4ed7-b4e2-df8b2b69fc33" providerId="ADAL" clId="{39941B4C-0407-4FD4-BBD1-EFCFBE747B76}" dt="2024-10-21T10:26:11.990" v="208" actId="14100"/>
          <ac:spMkLst>
            <pc:docMk/>
            <pc:sldMk cId="3401712738" sldId="627"/>
            <ac:spMk id="5" creationId="{74C56ACC-752B-DE8A-B8A8-F1C5B2E76BBC}"/>
          </ac:spMkLst>
        </pc:spChg>
        <pc:picChg chg="add mod">
          <ac:chgData name="Nijsse, Femke" userId="a5a44aa0-ec6f-4ed7-b4e2-df8b2b69fc33" providerId="ADAL" clId="{39941B4C-0407-4FD4-BBD1-EFCFBE747B76}" dt="2024-10-21T10:25:44.629" v="203" actId="1076"/>
          <ac:picMkLst>
            <pc:docMk/>
            <pc:sldMk cId="3401712738" sldId="627"/>
            <ac:picMk id="4" creationId="{D3E4AF16-979F-B641-ED19-06DF40B50CC0}"/>
          </ac:picMkLst>
        </pc:picChg>
      </pc:sldChg>
      <pc:sldChg chg="new del">
        <pc:chgData name="Nijsse, Femke" userId="a5a44aa0-ec6f-4ed7-b4e2-df8b2b69fc33" providerId="ADAL" clId="{39941B4C-0407-4FD4-BBD1-EFCFBE747B76}" dt="2024-10-21T10:38:51.554" v="245" actId="47"/>
        <pc:sldMkLst>
          <pc:docMk/>
          <pc:sldMk cId="3362809578" sldId="628"/>
        </pc:sldMkLst>
      </pc:sldChg>
      <pc:sldChg chg="modSp add mod">
        <pc:chgData name="Nijsse, Femke" userId="a5a44aa0-ec6f-4ed7-b4e2-df8b2b69fc33" providerId="ADAL" clId="{39941B4C-0407-4FD4-BBD1-EFCFBE747B76}" dt="2024-10-21T12:34:27.406" v="3234" actId="1076"/>
        <pc:sldMkLst>
          <pc:docMk/>
          <pc:sldMk cId="3856798066" sldId="629"/>
        </pc:sldMkLst>
        <pc:spChg chg="mod">
          <ac:chgData name="Nijsse, Femke" userId="a5a44aa0-ec6f-4ed7-b4e2-df8b2b69fc33" providerId="ADAL" clId="{39941B4C-0407-4FD4-BBD1-EFCFBE747B76}" dt="2024-10-21T10:39:19.293" v="310" actId="6549"/>
          <ac:spMkLst>
            <pc:docMk/>
            <pc:sldMk cId="3856798066" sldId="629"/>
            <ac:spMk id="2" creationId="{E6E55625-1BC9-9FDD-4E06-46312468DE3E}"/>
          </ac:spMkLst>
        </pc:spChg>
        <pc:spChg chg="mod">
          <ac:chgData name="Nijsse, Femke" userId="a5a44aa0-ec6f-4ed7-b4e2-df8b2b69fc33" providerId="ADAL" clId="{39941B4C-0407-4FD4-BBD1-EFCFBE747B76}" dt="2024-10-21T12:34:27.406" v="3234" actId="1076"/>
          <ac:spMkLst>
            <pc:docMk/>
            <pc:sldMk cId="3856798066" sldId="629"/>
            <ac:spMk id="6" creationId="{DC532E67-2261-5662-5133-92B31590CCCE}"/>
          </ac:spMkLst>
        </pc:spChg>
        <pc:picChg chg="mod">
          <ac:chgData name="Nijsse, Femke" userId="a5a44aa0-ec6f-4ed7-b4e2-df8b2b69fc33" providerId="ADAL" clId="{39941B4C-0407-4FD4-BBD1-EFCFBE747B76}" dt="2024-10-21T12:34:06.646" v="3230" actId="14100"/>
          <ac:picMkLst>
            <pc:docMk/>
            <pc:sldMk cId="3856798066" sldId="629"/>
            <ac:picMk id="5" creationId="{92769084-F073-45F6-94F0-47AD97D395DC}"/>
          </ac:picMkLst>
        </pc:picChg>
      </pc:sldChg>
      <pc:sldChg chg="addSp modSp new mod">
        <pc:chgData name="Nijsse, Femke" userId="a5a44aa0-ec6f-4ed7-b4e2-df8b2b69fc33" providerId="ADAL" clId="{39941B4C-0407-4FD4-BBD1-EFCFBE747B76}" dt="2024-10-21T11:05:38.716" v="1412" actId="12269"/>
        <pc:sldMkLst>
          <pc:docMk/>
          <pc:sldMk cId="2397305990" sldId="630"/>
        </pc:sldMkLst>
        <pc:spChg chg="mod">
          <ac:chgData name="Nijsse, Femke" userId="a5a44aa0-ec6f-4ed7-b4e2-df8b2b69fc33" providerId="ADAL" clId="{39941B4C-0407-4FD4-BBD1-EFCFBE747B76}" dt="2024-10-21T11:04:37.645" v="1405" actId="1076"/>
          <ac:spMkLst>
            <pc:docMk/>
            <pc:sldMk cId="2397305990" sldId="630"/>
            <ac:spMk id="2" creationId="{5F58B856-A18A-82C4-FF76-3543DA07F16E}"/>
          </ac:spMkLst>
        </pc:spChg>
        <pc:spChg chg="mod">
          <ac:chgData name="Nijsse, Femke" userId="a5a44aa0-ec6f-4ed7-b4e2-df8b2b69fc33" providerId="ADAL" clId="{39941B4C-0407-4FD4-BBD1-EFCFBE747B76}" dt="2024-10-21T10:54:13.547" v="809" actId="20577"/>
          <ac:spMkLst>
            <pc:docMk/>
            <pc:sldMk cId="2397305990" sldId="630"/>
            <ac:spMk id="3" creationId="{B4170652-FB1F-D817-A726-D170CBD05C8D}"/>
          </ac:spMkLst>
        </pc:spChg>
        <pc:graphicFrameChg chg="add mod modGraphic">
          <ac:chgData name="Nijsse, Femke" userId="a5a44aa0-ec6f-4ed7-b4e2-df8b2b69fc33" providerId="ADAL" clId="{39941B4C-0407-4FD4-BBD1-EFCFBE747B76}" dt="2024-10-21T11:05:38.716" v="1412" actId="12269"/>
          <ac:graphicFrameMkLst>
            <pc:docMk/>
            <pc:sldMk cId="2397305990" sldId="630"/>
            <ac:graphicFrameMk id="4" creationId="{2E238FFA-1E4B-08F4-CD4F-E3474C103BBE}"/>
          </ac:graphicFrameMkLst>
        </pc:graphicFrameChg>
      </pc:sldChg>
      <pc:sldChg chg="new del">
        <pc:chgData name="Nijsse, Femke" userId="a5a44aa0-ec6f-4ed7-b4e2-df8b2b69fc33" providerId="ADAL" clId="{39941B4C-0407-4FD4-BBD1-EFCFBE747B76}" dt="2024-10-21T10:52:49.159" v="771" actId="47"/>
        <pc:sldMkLst>
          <pc:docMk/>
          <pc:sldMk cId="4123255097" sldId="630"/>
        </pc:sldMkLst>
      </pc:sldChg>
      <pc:sldChg chg="addSp delSp modSp add mod">
        <pc:chgData name="Nijsse, Femke" userId="a5a44aa0-ec6f-4ed7-b4e2-df8b2b69fc33" providerId="ADAL" clId="{39941B4C-0407-4FD4-BBD1-EFCFBE747B76}" dt="2024-10-21T11:26:01.471" v="2054" actId="1076"/>
        <pc:sldMkLst>
          <pc:docMk/>
          <pc:sldMk cId="1559194737" sldId="631"/>
        </pc:sldMkLst>
        <pc:spChg chg="mod">
          <ac:chgData name="Nijsse, Femke" userId="a5a44aa0-ec6f-4ed7-b4e2-df8b2b69fc33" providerId="ADAL" clId="{39941B4C-0407-4FD4-BBD1-EFCFBE747B76}" dt="2024-10-21T11:24:32.232" v="2024" actId="1076"/>
          <ac:spMkLst>
            <pc:docMk/>
            <pc:sldMk cId="1559194737" sldId="631"/>
            <ac:spMk id="3" creationId="{AF4FB5B0-79A5-269F-645C-4F0C9C7F8ACB}"/>
          </ac:spMkLst>
        </pc:spChg>
        <pc:spChg chg="mod">
          <ac:chgData name="Nijsse, Femke" userId="a5a44aa0-ec6f-4ed7-b4e2-df8b2b69fc33" providerId="ADAL" clId="{39941B4C-0407-4FD4-BBD1-EFCFBE747B76}" dt="2024-10-21T11:24:34.352" v="2025" actId="1076"/>
          <ac:spMkLst>
            <pc:docMk/>
            <pc:sldMk cId="1559194737" sldId="631"/>
            <ac:spMk id="11" creationId="{F5C3316D-3B4E-1FFF-C560-63C4612AD966}"/>
          </ac:spMkLst>
        </pc:spChg>
        <pc:spChg chg="mod">
          <ac:chgData name="Nijsse, Femke" userId="a5a44aa0-ec6f-4ed7-b4e2-df8b2b69fc33" providerId="ADAL" clId="{39941B4C-0407-4FD4-BBD1-EFCFBE747B76}" dt="2024-10-21T11:26:01.471" v="2054" actId="1076"/>
          <ac:spMkLst>
            <pc:docMk/>
            <pc:sldMk cId="1559194737" sldId="631"/>
            <ac:spMk id="12" creationId="{B7603972-252B-FC8D-C596-217BB5F6EB95}"/>
          </ac:spMkLst>
        </pc:spChg>
        <pc:picChg chg="add mod">
          <ac:chgData name="Nijsse, Femke" userId="a5a44aa0-ec6f-4ed7-b4e2-df8b2b69fc33" providerId="ADAL" clId="{39941B4C-0407-4FD4-BBD1-EFCFBE747B76}" dt="2024-10-21T11:25:14.055" v="2026" actId="14100"/>
          <ac:picMkLst>
            <pc:docMk/>
            <pc:sldMk cId="1559194737" sldId="631"/>
            <ac:picMk id="4" creationId="{7C6E942D-30BC-A5D1-170B-4D141EA0B096}"/>
          </ac:picMkLst>
        </pc:picChg>
        <pc:picChg chg="del">
          <ac:chgData name="Nijsse, Femke" userId="a5a44aa0-ec6f-4ed7-b4e2-df8b2b69fc33" providerId="ADAL" clId="{39941B4C-0407-4FD4-BBD1-EFCFBE747B76}" dt="2024-10-21T11:22:49.519" v="1736" actId="478"/>
          <ac:picMkLst>
            <pc:docMk/>
            <pc:sldMk cId="1559194737" sldId="631"/>
            <ac:picMk id="9" creationId="{00099FC8-96D1-6F97-4FE9-0995279AA5CA}"/>
          </ac:picMkLst>
        </pc:picChg>
      </pc:sldChg>
      <pc:sldChg chg="new del">
        <pc:chgData name="Nijsse, Femke" userId="a5a44aa0-ec6f-4ed7-b4e2-df8b2b69fc33" providerId="ADAL" clId="{39941B4C-0407-4FD4-BBD1-EFCFBE747B76}" dt="2024-10-21T11:22:42.070" v="1734" actId="680"/>
        <pc:sldMkLst>
          <pc:docMk/>
          <pc:sldMk cId="3644407434" sldId="631"/>
        </pc:sldMkLst>
      </pc:sldChg>
      <pc:sldChg chg="addSp delSp modSp new mod modClrScheme chgLayout">
        <pc:chgData name="Nijsse, Femke" userId="a5a44aa0-ec6f-4ed7-b4e2-df8b2b69fc33" providerId="ADAL" clId="{39941B4C-0407-4FD4-BBD1-EFCFBE747B76}" dt="2024-10-21T12:26:18.615" v="3180" actId="20577"/>
        <pc:sldMkLst>
          <pc:docMk/>
          <pc:sldMk cId="2305129420" sldId="632"/>
        </pc:sldMkLst>
        <pc:spChg chg="mod ord">
          <ac:chgData name="Nijsse, Femke" userId="a5a44aa0-ec6f-4ed7-b4e2-df8b2b69fc33" providerId="ADAL" clId="{39941B4C-0407-4FD4-BBD1-EFCFBE747B76}" dt="2024-10-21T12:25:40.732" v="3160" actId="1076"/>
          <ac:spMkLst>
            <pc:docMk/>
            <pc:sldMk cId="2305129420" sldId="632"/>
            <ac:spMk id="2" creationId="{C6DBCC33-17AB-0276-FEC8-792F90543380}"/>
          </ac:spMkLst>
        </pc:spChg>
        <pc:spChg chg="add del mod ord">
          <ac:chgData name="Nijsse, Femke" userId="a5a44aa0-ec6f-4ed7-b4e2-df8b2b69fc33" providerId="ADAL" clId="{39941B4C-0407-4FD4-BBD1-EFCFBE747B76}" dt="2024-10-21T12:23:01.349" v="3145" actId="478"/>
          <ac:spMkLst>
            <pc:docMk/>
            <pc:sldMk cId="2305129420" sldId="632"/>
            <ac:spMk id="3" creationId="{A17D807F-DB82-991D-7155-AF71DF653785}"/>
          </ac:spMkLst>
        </pc:spChg>
        <pc:spChg chg="add del mod">
          <ac:chgData name="Nijsse, Femke" userId="a5a44aa0-ec6f-4ed7-b4e2-df8b2b69fc33" providerId="ADAL" clId="{39941B4C-0407-4FD4-BBD1-EFCFBE747B76}" dt="2024-10-21T12:25:17.602" v="3155" actId="478"/>
          <ac:spMkLst>
            <pc:docMk/>
            <pc:sldMk cId="2305129420" sldId="632"/>
            <ac:spMk id="6" creationId="{0F11D661-BDE0-0277-0D14-E207A26FC4A5}"/>
          </ac:spMkLst>
        </pc:spChg>
        <pc:graphicFrameChg chg="add mod modGraphic">
          <ac:chgData name="Nijsse, Femke" userId="a5a44aa0-ec6f-4ed7-b4e2-df8b2b69fc33" providerId="ADAL" clId="{39941B4C-0407-4FD4-BBD1-EFCFBE747B76}" dt="2024-10-21T12:26:18.615" v="3180" actId="20577"/>
          <ac:graphicFrameMkLst>
            <pc:docMk/>
            <pc:sldMk cId="2305129420" sldId="632"/>
            <ac:graphicFrameMk id="4" creationId="{71510412-9B68-9774-270D-544016EC5885}"/>
          </ac:graphicFrameMkLst>
        </pc:graphicFrameChg>
      </pc:sldChg>
      <pc:sldChg chg="addSp modSp new mod">
        <pc:chgData name="Nijsse, Femke" userId="a5a44aa0-ec6f-4ed7-b4e2-df8b2b69fc33" providerId="ADAL" clId="{39941B4C-0407-4FD4-BBD1-EFCFBE747B76}" dt="2024-10-21T12:32:39.343" v="3210" actId="1076"/>
        <pc:sldMkLst>
          <pc:docMk/>
          <pc:sldMk cId="1548557288" sldId="633"/>
        </pc:sldMkLst>
        <pc:spChg chg="mod">
          <ac:chgData name="Nijsse, Femke" userId="a5a44aa0-ec6f-4ed7-b4e2-df8b2b69fc33" providerId="ADAL" clId="{39941B4C-0407-4FD4-BBD1-EFCFBE747B76}" dt="2024-10-21T12:32:26.722" v="3206" actId="20577"/>
          <ac:spMkLst>
            <pc:docMk/>
            <pc:sldMk cId="1548557288" sldId="633"/>
            <ac:spMk id="2" creationId="{29EB951A-D199-359A-B871-659769A166F2}"/>
          </ac:spMkLst>
        </pc:spChg>
        <pc:picChg chg="add mod">
          <ac:chgData name="Nijsse, Femke" userId="a5a44aa0-ec6f-4ed7-b4e2-df8b2b69fc33" providerId="ADAL" clId="{39941B4C-0407-4FD4-BBD1-EFCFBE747B76}" dt="2024-10-21T12:32:39.343" v="3210" actId="1076"/>
          <ac:picMkLst>
            <pc:docMk/>
            <pc:sldMk cId="1548557288" sldId="633"/>
            <ac:picMk id="3" creationId="{C6CC0096-CBE5-BC71-F9AA-FA7EDCA3327C}"/>
          </ac:picMkLst>
        </pc:picChg>
      </pc:sldChg>
      <pc:sldChg chg="new del">
        <pc:chgData name="Nijsse, Femke" userId="a5a44aa0-ec6f-4ed7-b4e2-df8b2b69fc33" providerId="ADAL" clId="{39941B4C-0407-4FD4-BBD1-EFCFBE747B76}" dt="2024-10-21T12:15:01.889" v="2089" actId="47"/>
        <pc:sldMkLst>
          <pc:docMk/>
          <pc:sldMk cId="2745778415" sldId="633"/>
        </pc:sldMkLst>
      </pc:sldChg>
      <pc:sldChg chg="new del">
        <pc:chgData name="Nijsse, Femke" userId="a5a44aa0-ec6f-4ed7-b4e2-df8b2b69fc33" providerId="ADAL" clId="{39941B4C-0407-4FD4-BBD1-EFCFBE747B76}" dt="2024-10-21T12:27:48.179" v="3183" actId="47"/>
        <pc:sldMkLst>
          <pc:docMk/>
          <pc:sldMk cId="2901507779" sldId="633"/>
        </pc:sldMkLst>
      </pc:sldChg>
      <pc:sldChg chg="addSp delSp modSp new mod modAnim">
        <pc:chgData name="Nijsse, Femke" userId="a5a44aa0-ec6f-4ed7-b4e2-df8b2b69fc33" providerId="ADAL" clId="{39941B4C-0407-4FD4-BBD1-EFCFBE747B76}" dt="2024-10-21T12:42:36.252" v="3830" actId="207"/>
        <pc:sldMkLst>
          <pc:docMk/>
          <pc:sldMk cId="1018275903" sldId="634"/>
        </pc:sldMkLst>
        <pc:spChg chg="mod ord">
          <ac:chgData name="Nijsse, Femke" userId="a5a44aa0-ec6f-4ed7-b4e2-df8b2b69fc33" providerId="ADAL" clId="{39941B4C-0407-4FD4-BBD1-EFCFBE747B76}" dt="2024-10-21T12:42:20.256" v="3825" actId="1076"/>
          <ac:spMkLst>
            <pc:docMk/>
            <pc:sldMk cId="1018275903" sldId="634"/>
            <ac:spMk id="2" creationId="{E98B78AD-ED23-C855-2D7A-7196CFD7BC51}"/>
          </ac:spMkLst>
        </pc:spChg>
        <pc:spChg chg="add mod">
          <ac:chgData name="Nijsse, Femke" userId="a5a44aa0-ec6f-4ed7-b4e2-df8b2b69fc33" providerId="ADAL" clId="{39941B4C-0407-4FD4-BBD1-EFCFBE747B76}" dt="2024-10-21T12:38:53.982" v="3371" actId="164"/>
          <ac:spMkLst>
            <pc:docMk/>
            <pc:sldMk cId="1018275903" sldId="634"/>
            <ac:spMk id="7" creationId="{C2306AA1-3C2C-AD88-D620-67DEB65E8352}"/>
          </ac:spMkLst>
        </pc:spChg>
        <pc:spChg chg="add del mod">
          <ac:chgData name="Nijsse, Femke" userId="a5a44aa0-ec6f-4ed7-b4e2-df8b2b69fc33" providerId="ADAL" clId="{39941B4C-0407-4FD4-BBD1-EFCFBE747B76}" dt="2024-10-21T12:38:32.057" v="3367" actId="478"/>
          <ac:spMkLst>
            <pc:docMk/>
            <pc:sldMk cId="1018275903" sldId="634"/>
            <ac:spMk id="8" creationId="{00B6B60E-F26E-A4E0-A52D-C73F34609BB4}"/>
          </ac:spMkLst>
        </pc:spChg>
        <pc:spChg chg="add mod">
          <ac:chgData name="Nijsse, Femke" userId="a5a44aa0-ec6f-4ed7-b4e2-df8b2b69fc33" providerId="ADAL" clId="{39941B4C-0407-4FD4-BBD1-EFCFBE747B76}" dt="2024-10-21T12:38:53.982" v="3371" actId="164"/>
          <ac:spMkLst>
            <pc:docMk/>
            <pc:sldMk cId="1018275903" sldId="634"/>
            <ac:spMk id="9" creationId="{FC4FE4F3-E6F1-4168-50A5-E7AC2FA431D4}"/>
          </ac:spMkLst>
        </pc:spChg>
        <pc:spChg chg="add mod">
          <ac:chgData name="Nijsse, Femke" userId="a5a44aa0-ec6f-4ed7-b4e2-df8b2b69fc33" providerId="ADAL" clId="{39941B4C-0407-4FD4-BBD1-EFCFBE747B76}" dt="2024-10-21T12:42:36.252" v="3830" actId="207"/>
          <ac:spMkLst>
            <pc:docMk/>
            <pc:sldMk cId="1018275903" sldId="634"/>
            <ac:spMk id="11" creationId="{4EBC474A-616C-DD5F-7276-AA313F0418AA}"/>
          </ac:spMkLst>
        </pc:spChg>
        <pc:grpChg chg="add mod">
          <ac:chgData name="Nijsse, Femke" userId="a5a44aa0-ec6f-4ed7-b4e2-df8b2b69fc33" providerId="ADAL" clId="{39941B4C-0407-4FD4-BBD1-EFCFBE747B76}" dt="2024-10-21T12:38:53.982" v="3371" actId="164"/>
          <ac:grpSpMkLst>
            <pc:docMk/>
            <pc:sldMk cId="1018275903" sldId="634"/>
            <ac:grpSpMk id="10" creationId="{8D8DDB0A-0B1E-7E2B-FAF9-8BC1122ECF06}"/>
          </ac:grpSpMkLst>
        </pc:grpChg>
        <pc:picChg chg="add del mod">
          <ac:chgData name="Nijsse, Femke" userId="a5a44aa0-ec6f-4ed7-b4e2-df8b2b69fc33" providerId="ADAL" clId="{39941B4C-0407-4FD4-BBD1-EFCFBE747B76}" dt="2024-10-21T12:37:16.496" v="3342" actId="478"/>
          <ac:picMkLst>
            <pc:docMk/>
            <pc:sldMk cId="1018275903" sldId="634"/>
            <ac:picMk id="4" creationId="{C87D4D97-22FC-8087-E941-7D971F6B0362}"/>
          </ac:picMkLst>
        </pc:picChg>
        <pc:picChg chg="add mod ord">
          <ac:chgData name="Nijsse, Femke" userId="a5a44aa0-ec6f-4ed7-b4e2-df8b2b69fc33" providerId="ADAL" clId="{39941B4C-0407-4FD4-BBD1-EFCFBE747B76}" dt="2024-10-21T12:38:53.982" v="3371" actId="164"/>
          <ac:picMkLst>
            <pc:docMk/>
            <pc:sldMk cId="1018275903" sldId="634"/>
            <ac:picMk id="6" creationId="{FF3F9FB0-E90D-94E5-B707-108F3C07248D}"/>
          </ac:picMkLst>
        </pc:picChg>
      </pc:sldChg>
      <pc:sldMasterChg chg="delSldLayout">
        <pc:chgData name="Nijsse, Femke" userId="a5a44aa0-ec6f-4ed7-b4e2-df8b2b69fc33" providerId="ADAL" clId="{39941B4C-0407-4FD4-BBD1-EFCFBE747B76}" dt="2024-10-21T12:32:29.939" v="3207" actId="47"/>
        <pc:sldMasterMkLst>
          <pc:docMk/>
          <pc:sldMasterMk cId="4288139380" sldId="2147483736"/>
        </pc:sldMasterMkLst>
        <pc:sldLayoutChg chg="del">
          <pc:chgData name="Nijsse, Femke" userId="a5a44aa0-ec6f-4ed7-b4e2-df8b2b69fc33" providerId="ADAL" clId="{39941B4C-0407-4FD4-BBD1-EFCFBE747B76}" dt="2024-10-21T09:54:11.911" v="51" actId="47"/>
          <pc:sldLayoutMkLst>
            <pc:docMk/>
            <pc:sldMasterMk cId="4288139380" sldId="2147483736"/>
            <pc:sldLayoutMk cId="1149700476" sldId="2147483868"/>
          </pc:sldLayoutMkLst>
        </pc:sldLayoutChg>
        <pc:sldLayoutChg chg="del">
          <pc:chgData name="Nijsse, Femke" userId="a5a44aa0-ec6f-4ed7-b4e2-df8b2b69fc33" providerId="ADAL" clId="{39941B4C-0407-4FD4-BBD1-EFCFBE747B76}" dt="2024-10-21T12:32:29.939" v="3207" actId="47"/>
          <pc:sldLayoutMkLst>
            <pc:docMk/>
            <pc:sldMasterMk cId="4288139380" sldId="2147483736"/>
            <pc:sldLayoutMk cId="3456469388" sldId="2147483868"/>
          </pc:sldLayoutMkLst>
        </pc:sldLayoutChg>
      </pc:sldMasterChg>
    </pc:docChg>
  </pc:docChgLst>
  <pc:docChgLst>
    <pc:chgData name="Nijsse, Femke" userId="a5a44aa0-ec6f-4ed7-b4e2-df8b2b69fc33" providerId="ADAL" clId="{1A54B517-9025-4637-82FF-A0C6FAD2BD18}"/>
    <pc:docChg chg="undo redo custSel addSld delSld modSld sldOrd">
      <pc:chgData name="Nijsse, Femke" userId="a5a44aa0-ec6f-4ed7-b4e2-df8b2b69fc33" providerId="ADAL" clId="{1A54B517-9025-4637-82FF-A0C6FAD2BD18}" dt="2024-10-17T10:27:58.059" v="4377" actId="1076"/>
      <pc:docMkLst>
        <pc:docMk/>
      </pc:docMkLst>
      <pc:sldChg chg="addSp delSp modSp mod">
        <pc:chgData name="Nijsse, Femke" userId="a5a44aa0-ec6f-4ed7-b4e2-df8b2b69fc33" providerId="ADAL" clId="{1A54B517-9025-4637-82FF-A0C6FAD2BD18}" dt="2024-10-17T08:27:57.114" v="578" actId="14100"/>
        <pc:sldMkLst>
          <pc:docMk/>
          <pc:sldMk cId="2499462205" sldId="256"/>
        </pc:sldMkLst>
        <pc:spChg chg="add mod ord">
          <ac:chgData name="Nijsse, Femke" userId="a5a44aa0-ec6f-4ed7-b4e2-df8b2b69fc33" providerId="ADAL" clId="{1A54B517-9025-4637-82FF-A0C6FAD2BD18}" dt="2024-10-17T08:24:51.151" v="538" actId="167"/>
          <ac:spMkLst>
            <pc:docMk/>
            <pc:sldMk cId="2499462205" sldId="256"/>
            <ac:spMk id="2" creationId="{DB48DA1E-0D13-9A07-2121-3411FD8CF728}"/>
          </ac:spMkLst>
        </pc:spChg>
        <pc:spChg chg="mod">
          <ac:chgData name="Nijsse, Femke" userId="a5a44aa0-ec6f-4ed7-b4e2-df8b2b69fc33" providerId="ADAL" clId="{1A54B517-9025-4637-82FF-A0C6FAD2BD18}" dt="2024-10-17T08:15:09.962" v="382" actId="20577"/>
          <ac:spMkLst>
            <pc:docMk/>
            <pc:sldMk cId="2499462205" sldId="256"/>
            <ac:spMk id="10" creationId="{8CE1A0CF-BF87-4500-E581-9B2596462FCE}"/>
          </ac:spMkLst>
        </pc:spChg>
        <pc:picChg chg="add del mod">
          <ac:chgData name="Nijsse, Femke" userId="a5a44aa0-ec6f-4ed7-b4e2-df8b2b69fc33" providerId="ADAL" clId="{1A54B517-9025-4637-82FF-A0C6FAD2BD18}" dt="2024-10-17T08:25:15.548" v="544" actId="478"/>
          <ac:picMkLst>
            <pc:docMk/>
            <pc:sldMk cId="2499462205" sldId="256"/>
            <ac:picMk id="5" creationId="{96C20574-DD30-673C-E4CB-D3645DC30E54}"/>
          </ac:picMkLst>
        </pc:picChg>
        <pc:picChg chg="add mod">
          <ac:chgData name="Nijsse, Femke" userId="a5a44aa0-ec6f-4ed7-b4e2-df8b2b69fc33" providerId="ADAL" clId="{1A54B517-9025-4637-82FF-A0C6FAD2BD18}" dt="2024-10-17T08:27:57.114" v="578" actId="14100"/>
          <ac:picMkLst>
            <pc:docMk/>
            <pc:sldMk cId="2499462205" sldId="256"/>
            <ac:picMk id="7" creationId="{977ABC06-A3B7-B772-FC4C-662C31721097}"/>
          </ac:picMkLst>
        </pc:picChg>
      </pc:sldChg>
      <pc:sldChg chg="modSp add del">
        <pc:chgData name="Nijsse, Femke" userId="a5a44aa0-ec6f-4ed7-b4e2-df8b2b69fc33" providerId="ADAL" clId="{1A54B517-9025-4637-82FF-A0C6FAD2BD18}" dt="2024-10-17T07:57:02.668" v="57"/>
        <pc:sldMkLst>
          <pc:docMk/>
          <pc:sldMk cId="3397885304" sldId="257"/>
        </pc:sldMkLst>
        <pc:graphicFrameChg chg="mod">
          <ac:chgData name="Nijsse, Femke" userId="a5a44aa0-ec6f-4ed7-b4e2-df8b2b69fc33" providerId="ADAL" clId="{1A54B517-9025-4637-82FF-A0C6FAD2BD18}" dt="2024-10-17T07:57:00.713" v="56"/>
          <ac:graphicFrameMkLst>
            <pc:docMk/>
            <pc:sldMk cId="3397885304" sldId="257"/>
            <ac:graphicFrameMk id="8" creationId="{5ACD1CE9-660E-5C83-0089-F88A69EEB4F9}"/>
          </ac:graphicFrameMkLst>
        </pc:graphicFrameChg>
      </pc:sldChg>
      <pc:sldChg chg="modSp mod">
        <pc:chgData name="Nijsse, Femke" userId="a5a44aa0-ec6f-4ed7-b4e2-df8b2b69fc33" providerId="ADAL" clId="{1A54B517-9025-4637-82FF-A0C6FAD2BD18}" dt="2024-10-17T07:50:13.233" v="51" actId="1076"/>
        <pc:sldMkLst>
          <pc:docMk/>
          <pc:sldMk cId="1283336119" sldId="259"/>
        </pc:sldMkLst>
        <pc:spChg chg="mod">
          <ac:chgData name="Nijsse, Femke" userId="a5a44aa0-ec6f-4ed7-b4e2-df8b2b69fc33" providerId="ADAL" clId="{1A54B517-9025-4637-82FF-A0C6FAD2BD18}" dt="2024-10-17T07:49:50.932" v="47" actId="20577"/>
          <ac:spMkLst>
            <pc:docMk/>
            <pc:sldMk cId="1283336119" sldId="259"/>
            <ac:spMk id="2" creationId="{2CD3FC29-7A70-98D3-B9D7-B0DDF0EB1E95}"/>
          </ac:spMkLst>
        </pc:spChg>
        <pc:spChg chg="mod">
          <ac:chgData name="Nijsse, Femke" userId="a5a44aa0-ec6f-4ed7-b4e2-df8b2b69fc33" providerId="ADAL" clId="{1A54B517-9025-4637-82FF-A0C6FAD2BD18}" dt="2024-10-17T07:50:13.233" v="51" actId="1076"/>
          <ac:spMkLst>
            <pc:docMk/>
            <pc:sldMk cId="1283336119" sldId="259"/>
            <ac:spMk id="3" creationId="{B5B9E5BD-791C-9C51-A22E-DD4330A1F172}"/>
          </ac:spMkLst>
        </pc:spChg>
      </pc:sldChg>
      <pc:sldChg chg="modSp mod">
        <pc:chgData name="Nijsse, Femke" userId="a5a44aa0-ec6f-4ed7-b4e2-df8b2b69fc33" providerId="ADAL" clId="{1A54B517-9025-4637-82FF-A0C6FAD2BD18}" dt="2024-10-17T08:28:20.081" v="579" actId="732"/>
        <pc:sldMkLst>
          <pc:docMk/>
          <pc:sldMk cId="2963465477" sldId="260"/>
        </pc:sldMkLst>
        <pc:picChg chg="mod modCrop">
          <ac:chgData name="Nijsse, Femke" userId="a5a44aa0-ec6f-4ed7-b4e2-df8b2b69fc33" providerId="ADAL" clId="{1A54B517-9025-4637-82FF-A0C6FAD2BD18}" dt="2024-10-17T08:28:20.081" v="579" actId="732"/>
          <ac:picMkLst>
            <pc:docMk/>
            <pc:sldMk cId="2963465477" sldId="260"/>
            <ac:picMk id="6" creationId="{15B47DE7-84E1-6198-4890-CCF76345A676}"/>
          </ac:picMkLst>
        </pc:picChg>
      </pc:sldChg>
      <pc:sldChg chg="addSp delSp modSp new mod modClrScheme modAnim chgLayout">
        <pc:chgData name="Nijsse, Femke" userId="a5a44aa0-ec6f-4ed7-b4e2-df8b2b69fc33" providerId="ADAL" clId="{1A54B517-9025-4637-82FF-A0C6FAD2BD18}" dt="2024-10-17T08:23:46.039" v="534" actId="2711"/>
        <pc:sldMkLst>
          <pc:docMk/>
          <pc:sldMk cId="3291806874" sldId="264"/>
        </pc:sldMkLst>
        <pc:spChg chg="del mod ord">
          <ac:chgData name="Nijsse, Femke" userId="a5a44aa0-ec6f-4ed7-b4e2-df8b2b69fc33" providerId="ADAL" clId="{1A54B517-9025-4637-82FF-A0C6FAD2BD18}" dt="2024-10-17T07:56:58.547" v="55" actId="700"/>
          <ac:spMkLst>
            <pc:docMk/>
            <pc:sldMk cId="3291806874" sldId="264"/>
            <ac:spMk id="2" creationId="{9CE9FF21-06C0-8B83-AF4D-098DDFD528D1}"/>
          </ac:spMkLst>
        </pc:spChg>
        <pc:spChg chg="del mod ord">
          <ac:chgData name="Nijsse, Femke" userId="a5a44aa0-ec6f-4ed7-b4e2-df8b2b69fc33" providerId="ADAL" clId="{1A54B517-9025-4637-82FF-A0C6FAD2BD18}" dt="2024-10-17T07:56:58.547" v="55" actId="700"/>
          <ac:spMkLst>
            <pc:docMk/>
            <pc:sldMk cId="3291806874" sldId="264"/>
            <ac:spMk id="3" creationId="{D346A185-A2B0-AF54-669B-F550537A8AF3}"/>
          </ac:spMkLst>
        </pc:spChg>
        <pc:spChg chg="del">
          <ac:chgData name="Nijsse, Femke" userId="a5a44aa0-ec6f-4ed7-b4e2-df8b2b69fc33" providerId="ADAL" clId="{1A54B517-9025-4637-82FF-A0C6FAD2BD18}" dt="2024-10-17T07:56:58.547" v="55" actId="700"/>
          <ac:spMkLst>
            <pc:docMk/>
            <pc:sldMk cId="3291806874" sldId="264"/>
            <ac:spMk id="4" creationId="{04533643-B36C-930B-E5FE-56DC530E3630}"/>
          </ac:spMkLst>
        </pc:spChg>
        <pc:spChg chg="add mod ord">
          <ac:chgData name="Nijsse, Femke" userId="a5a44aa0-ec6f-4ed7-b4e2-df8b2b69fc33" providerId="ADAL" clId="{1A54B517-9025-4637-82FF-A0C6FAD2BD18}" dt="2024-10-17T08:08:01.622" v="339" actId="14100"/>
          <ac:spMkLst>
            <pc:docMk/>
            <pc:sldMk cId="3291806874" sldId="264"/>
            <ac:spMk id="5" creationId="{21E11821-A3B2-3C05-23E1-54636E4148E1}"/>
          </ac:spMkLst>
        </pc:spChg>
        <pc:spChg chg="add mod ord">
          <ac:chgData name="Nijsse, Femke" userId="a5a44aa0-ec6f-4ed7-b4e2-df8b2b69fc33" providerId="ADAL" clId="{1A54B517-9025-4637-82FF-A0C6FAD2BD18}" dt="2024-10-17T07:57:28.219" v="70"/>
          <ac:spMkLst>
            <pc:docMk/>
            <pc:sldMk cId="3291806874" sldId="264"/>
            <ac:spMk id="6" creationId="{DEEF7C36-15B6-BD53-9078-CD57D949DC05}"/>
          </ac:spMkLst>
        </pc:spChg>
        <pc:graphicFrameChg chg="add mod">
          <ac:chgData name="Nijsse, Femke" userId="a5a44aa0-ec6f-4ed7-b4e2-df8b2b69fc33" providerId="ADAL" clId="{1A54B517-9025-4637-82FF-A0C6FAD2BD18}" dt="2024-10-17T08:23:46.039" v="534" actId="2711"/>
          <ac:graphicFrameMkLst>
            <pc:docMk/>
            <pc:sldMk cId="3291806874" sldId="264"/>
            <ac:graphicFrameMk id="9" creationId="{595E1F38-617E-00B6-6C2A-B6F3DE96A64A}"/>
          </ac:graphicFrameMkLst>
        </pc:graphicFrameChg>
        <pc:graphicFrameChg chg="add mod modGraphic">
          <ac:chgData name="Nijsse, Femke" userId="a5a44aa0-ec6f-4ed7-b4e2-df8b2b69fc33" providerId="ADAL" clId="{1A54B517-9025-4637-82FF-A0C6FAD2BD18}" dt="2024-10-17T08:23:25.574" v="530" actId="2711"/>
          <ac:graphicFrameMkLst>
            <pc:docMk/>
            <pc:sldMk cId="3291806874" sldId="264"/>
            <ac:graphicFrameMk id="10" creationId="{D3A4AB41-E842-32D8-D23A-A6D96647EE2C}"/>
          </ac:graphicFrameMkLst>
        </pc:graphicFrameChg>
        <pc:picChg chg="add del mod">
          <ac:chgData name="Nijsse, Femke" userId="a5a44aa0-ec6f-4ed7-b4e2-df8b2b69fc33" providerId="ADAL" clId="{1A54B517-9025-4637-82FF-A0C6FAD2BD18}" dt="2024-10-17T07:58:23.704" v="82" actId="478"/>
          <ac:picMkLst>
            <pc:docMk/>
            <pc:sldMk cId="3291806874" sldId="264"/>
            <ac:picMk id="8" creationId="{0A82512A-7D05-791E-7950-50896ACFC983}"/>
          </ac:picMkLst>
        </pc:picChg>
      </pc:sldChg>
      <pc:sldChg chg="new del">
        <pc:chgData name="Nijsse, Femke" userId="a5a44aa0-ec6f-4ed7-b4e2-df8b2b69fc33" providerId="ADAL" clId="{1A54B517-9025-4637-82FF-A0C6FAD2BD18}" dt="2024-10-17T07:54:07.289" v="53" actId="680"/>
        <pc:sldMkLst>
          <pc:docMk/>
          <pc:sldMk cId="3786486208" sldId="264"/>
        </pc:sldMkLst>
      </pc:sldChg>
      <pc:sldChg chg="addSp delSp modSp new mod modAnim">
        <pc:chgData name="Nijsse, Femke" userId="a5a44aa0-ec6f-4ed7-b4e2-df8b2b69fc33" providerId="ADAL" clId="{1A54B517-9025-4637-82FF-A0C6FAD2BD18}" dt="2024-10-17T08:23:15.193" v="529" actId="2711"/>
        <pc:sldMkLst>
          <pc:docMk/>
          <pc:sldMk cId="3979345857" sldId="265"/>
        </pc:sldMkLst>
        <pc:spChg chg="mod">
          <ac:chgData name="Nijsse, Femke" userId="a5a44aa0-ec6f-4ed7-b4e2-df8b2b69fc33" providerId="ADAL" clId="{1A54B517-9025-4637-82FF-A0C6FAD2BD18}" dt="2024-10-17T08:13:39.880" v="369" actId="20577"/>
          <ac:spMkLst>
            <pc:docMk/>
            <pc:sldMk cId="3979345857" sldId="265"/>
            <ac:spMk id="2" creationId="{0CD798F2-AE52-F315-8AC9-0197B5C7616C}"/>
          </ac:spMkLst>
        </pc:spChg>
        <pc:spChg chg="del">
          <ac:chgData name="Nijsse, Femke" userId="a5a44aa0-ec6f-4ed7-b4e2-df8b2b69fc33" providerId="ADAL" clId="{1A54B517-9025-4637-82FF-A0C6FAD2BD18}" dt="2024-10-17T08:12:53.923" v="363"/>
          <ac:spMkLst>
            <pc:docMk/>
            <pc:sldMk cId="3979345857" sldId="265"/>
            <ac:spMk id="3" creationId="{EFB1769E-69FC-C3BF-F11C-EB2B9BB0C937}"/>
          </ac:spMkLst>
        </pc:spChg>
        <pc:spChg chg="add mod">
          <ac:chgData name="Nijsse, Femke" userId="a5a44aa0-ec6f-4ed7-b4e2-df8b2b69fc33" providerId="ADAL" clId="{1A54B517-9025-4637-82FF-A0C6FAD2BD18}" dt="2024-10-17T08:22:06.469" v="454" actId="1076"/>
          <ac:spMkLst>
            <pc:docMk/>
            <pc:sldMk cId="3979345857" sldId="265"/>
            <ac:spMk id="6" creationId="{8C450F22-4A04-DFE1-D0E0-14D87F9915E8}"/>
          </ac:spMkLst>
        </pc:spChg>
        <pc:spChg chg="add mod">
          <ac:chgData name="Nijsse, Femke" userId="a5a44aa0-ec6f-4ed7-b4e2-df8b2b69fc33" providerId="ADAL" clId="{1A54B517-9025-4637-82FF-A0C6FAD2BD18}" dt="2024-10-17T08:23:15.193" v="529" actId="2711"/>
          <ac:spMkLst>
            <pc:docMk/>
            <pc:sldMk cId="3979345857" sldId="265"/>
            <ac:spMk id="13" creationId="{FF441459-4031-4652-8472-ABA68E8AA8CD}"/>
          </ac:spMkLst>
        </pc:spChg>
        <pc:spChg chg="add del mod">
          <ac:chgData name="Nijsse, Femke" userId="a5a44aa0-ec6f-4ed7-b4e2-df8b2b69fc33" providerId="ADAL" clId="{1A54B517-9025-4637-82FF-A0C6FAD2BD18}" dt="2024-10-17T08:22:23.446" v="469" actId="478"/>
          <ac:spMkLst>
            <pc:docMk/>
            <pc:sldMk cId="3979345857" sldId="265"/>
            <ac:spMk id="14" creationId="{3523E13D-B290-A989-28B6-50BA9CA0B1C9}"/>
          </ac:spMkLst>
        </pc:spChg>
        <pc:picChg chg="add mod modCrop">
          <ac:chgData name="Nijsse, Femke" userId="a5a44aa0-ec6f-4ed7-b4e2-df8b2b69fc33" providerId="ADAL" clId="{1A54B517-9025-4637-82FF-A0C6FAD2BD18}" dt="2024-10-17T08:18:07.360" v="436" actId="1076"/>
          <ac:picMkLst>
            <pc:docMk/>
            <pc:sldMk cId="3979345857" sldId="265"/>
            <ac:picMk id="4" creationId="{0D42E1F0-EAF5-E073-90AA-EE991D5A0F13}"/>
          </ac:picMkLst>
        </pc:picChg>
        <pc:picChg chg="add del mod modCrop">
          <ac:chgData name="Nijsse, Femke" userId="a5a44aa0-ec6f-4ed7-b4e2-df8b2b69fc33" providerId="ADAL" clId="{1A54B517-9025-4637-82FF-A0C6FAD2BD18}" dt="2024-10-17T08:17:57.861" v="433" actId="478"/>
          <ac:picMkLst>
            <pc:docMk/>
            <pc:sldMk cId="3979345857" sldId="265"/>
            <ac:picMk id="5" creationId="{F536C1D9-17C2-7F0D-62F6-9EB5ADAD74E8}"/>
          </ac:picMkLst>
        </pc:picChg>
        <pc:picChg chg="add del mod">
          <ac:chgData name="Nijsse, Femke" userId="a5a44aa0-ec6f-4ed7-b4e2-df8b2b69fc33" providerId="ADAL" clId="{1A54B517-9025-4637-82FF-A0C6FAD2BD18}" dt="2024-10-17T08:20:12.990" v="440" actId="478"/>
          <ac:picMkLst>
            <pc:docMk/>
            <pc:sldMk cId="3979345857" sldId="265"/>
            <ac:picMk id="7" creationId="{9F284AEB-79CB-CB42-C562-8AF2A797D426}"/>
          </ac:picMkLst>
        </pc:picChg>
        <pc:picChg chg="add del">
          <ac:chgData name="Nijsse, Femke" userId="a5a44aa0-ec6f-4ed7-b4e2-df8b2b69fc33" providerId="ADAL" clId="{1A54B517-9025-4637-82FF-A0C6FAD2BD18}" dt="2024-10-17T08:20:25.333" v="442" actId="478"/>
          <ac:picMkLst>
            <pc:docMk/>
            <pc:sldMk cId="3979345857" sldId="265"/>
            <ac:picMk id="9" creationId="{009ECED8-D76D-B0B3-8EA1-4C3244F1F3FB}"/>
          </ac:picMkLst>
        </pc:picChg>
        <pc:picChg chg="add mod">
          <ac:chgData name="Nijsse, Femke" userId="a5a44aa0-ec6f-4ed7-b4e2-df8b2b69fc33" providerId="ADAL" clId="{1A54B517-9025-4637-82FF-A0C6FAD2BD18}" dt="2024-10-17T08:22:09.910" v="455" actId="1076"/>
          <ac:picMkLst>
            <pc:docMk/>
            <pc:sldMk cId="3979345857" sldId="265"/>
            <ac:picMk id="11" creationId="{300D7474-0F7A-EBFF-6C94-BBBEC6C29453}"/>
          </ac:picMkLst>
        </pc:picChg>
      </pc:sldChg>
      <pc:sldChg chg="addSp modSp new mod">
        <pc:chgData name="Nijsse, Femke" userId="a5a44aa0-ec6f-4ed7-b4e2-df8b2b69fc33" providerId="ADAL" clId="{1A54B517-9025-4637-82FF-A0C6FAD2BD18}" dt="2024-10-17T10:06:42.161" v="3292" actId="1076"/>
        <pc:sldMkLst>
          <pc:docMk/>
          <pc:sldMk cId="1499164529" sldId="266"/>
        </pc:sldMkLst>
        <pc:spChg chg="mod">
          <ac:chgData name="Nijsse, Femke" userId="a5a44aa0-ec6f-4ed7-b4e2-df8b2b69fc33" providerId="ADAL" clId="{1A54B517-9025-4637-82FF-A0C6FAD2BD18}" dt="2024-10-17T10:06:42.161" v="3292" actId="1076"/>
          <ac:spMkLst>
            <pc:docMk/>
            <pc:sldMk cId="1499164529" sldId="266"/>
            <ac:spMk id="2" creationId="{E48EB2E8-02BA-912E-EE21-06AC24124C42}"/>
          </ac:spMkLst>
        </pc:spChg>
        <pc:picChg chg="add mod">
          <ac:chgData name="Nijsse, Femke" userId="a5a44aa0-ec6f-4ed7-b4e2-df8b2b69fc33" providerId="ADAL" clId="{1A54B517-9025-4637-82FF-A0C6FAD2BD18}" dt="2024-10-17T10:06:33.066" v="3291" actId="1076"/>
          <ac:picMkLst>
            <pc:docMk/>
            <pc:sldMk cId="1499164529" sldId="266"/>
            <ac:picMk id="4" creationId="{260B773C-4FC1-C425-EFF0-8A273D6BB819}"/>
          </ac:picMkLst>
        </pc:picChg>
      </pc:sldChg>
      <pc:sldChg chg="addSp modSp new del mod">
        <pc:chgData name="Nijsse, Femke" userId="a5a44aa0-ec6f-4ed7-b4e2-df8b2b69fc33" providerId="ADAL" clId="{1A54B517-9025-4637-82FF-A0C6FAD2BD18}" dt="2024-10-17T08:29:38.489" v="586" actId="47"/>
        <pc:sldMkLst>
          <pc:docMk/>
          <pc:sldMk cId="738702885" sldId="267"/>
        </pc:sldMkLst>
        <pc:picChg chg="add mod">
          <ac:chgData name="Nijsse, Femke" userId="a5a44aa0-ec6f-4ed7-b4e2-df8b2b69fc33" providerId="ADAL" clId="{1A54B517-9025-4637-82FF-A0C6FAD2BD18}" dt="2024-10-17T08:29:20.400" v="582" actId="1076"/>
          <ac:picMkLst>
            <pc:docMk/>
            <pc:sldMk cId="738702885" sldId="267"/>
            <ac:picMk id="4" creationId="{2AA1E585-47CB-F9CB-AD2D-EFB5E202C95C}"/>
          </ac:picMkLst>
        </pc:picChg>
      </pc:sldChg>
      <pc:sldChg chg="addSp delSp modSp add mod modAnim">
        <pc:chgData name="Nijsse, Femke" userId="a5a44aa0-ec6f-4ed7-b4e2-df8b2b69fc33" providerId="ADAL" clId="{1A54B517-9025-4637-82FF-A0C6FAD2BD18}" dt="2024-10-17T09:16:58.324" v="1361"/>
        <pc:sldMkLst>
          <pc:docMk/>
          <pc:sldMk cId="295488787" sldId="268"/>
        </pc:sldMkLst>
        <pc:spChg chg="add mod topLvl">
          <ac:chgData name="Nijsse, Femke" userId="a5a44aa0-ec6f-4ed7-b4e2-df8b2b69fc33" providerId="ADAL" clId="{1A54B517-9025-4637-82FF-A0C6FAD2BD18}" dt="2024-10-17T09:05:59.125" v="1115" actId="165"/>
          <ac:spMkLst>
            <pc:docMk/>
            <pc:sldMk cId="295488787" sldId="268"/>
            <ac:spMk id="5" creationId="{79B8F3F4-D9A0-C780-8BAB-5D847039831E}"/>
          </ac:spMkLst>
        </pc:spChg>
        <pc:spChg chg="add mod topLvl">
          <ac:chgData name="Nijsse, Femke" userId="a5a44aa0-ec6f-4ed7-b4e2-df8b2b69fc33" providerId="ADAL" clId="{1A54B517-9025-4637-82FF-A0C6FAD2BD18}" dt="2024-10-17T09:05:59.125" v="1115" actId="165"/>
          <ac:spMkLst>
            <pc:docMk/>
            <pc:sldMk cId="295488787" sldId="268"/>
            <ac:spMk id="6" creationId="{7B0E9261-985F-E0E2-2574-371FA40623A5}"/>
          </ac:spMkLst>
        </pc:spChg>
        <pc:spChg chg="mod">
          <ac:chgData name="Nijsse, Femke" userId="a5a44aa0-ec6f-4ed7-b4e2-df8b2b69fc33" providerId="ADAL" clId="{1A54B517-9025-4637-82FF-A0C6FAD2BD18}" dt="2024-10-17T08:54:53.009" v="795" actId="1076"/>
          <ac:spMkLst>
            <pc:docMk/>
            <pc:sldMk cId="295488787" sldId="268"/>
            <ac:spMk id="8" creationId="{BA86621D-176D-A716-F3B9-905CB5BA7443}"/>
          </ac:spMkLst>
        </pc:spChg>
        <pc:spChg chg="add mod topLvl">
          <ac:chgData name="Nijsse, Femke" userId="a5a44aa0-ec6f-4ed7-b4e2-df8b2b69fc33" providerId="ADAL" clId="{1A54B517-9025-4637-82FF-A0C6FAD2BD18}" dt="2024-10-17T09:05:59.125" v="1115" actId="165"/>
          <ac:spMkLst>
            <pc:docMk/>
            <pc:sldMk cId="295488787" sldId="268"/>
            <ac:spMk id="9" creationId="{6706F520-A668-EAAD-3683-00C1F975EC58}"/>
          </ac:spMkLst>
        </pc:spChg>
        <pc:spChg chg="mod">
          <ac:chgData name="Nijsse, Femke" userId="a5a44aa0-ec6f-4ed7-b4e2-df8b2b69fc33" providerId="ADAL" clId="{1A54B517-9025-4637-82FF-A0C6FAD2BD18}" dt="2024-10-17T09:03:59.489" v="1110" actId="14100"/>
          <ac:spMkLst>
            <pc:docMk/>
            <pc:sldMk cId="295488787" sldId="268"/>
            <ac:spMk id="10" creationId="{8CE1A0CF-BF87-4500-E581-9B2596462FCE}"/>
          </ac:spMkLst>
        </pc:spChg>
        <pc:spChg chg="add mod topLvl">
          <ac:chgData name="Nijsse, Femke" userId="a5a44aa0-ec6f-4ed7-b4e2-df8b2b69fc33" providerId="ADAL" clId="{1A54B517-9025-4637-82FF-A0C6FAD2BD18}" dt="2024-10-17T09:05:59.125" v="1115" actId="165"/>
          <ac:spMkLst>
            <pc:docMk/>
            <pc:sldMk cId="295488787" sldId="268"/>
            <ac:spMk id="11" creationId="{A9230D53-C479-9219-95FB-5C5D7DBA7197}"/>
          </ac:spMkLst>
        </pc:spChg>
        <pc:spChg chg="add mod topLvl">
          <ac:chgData name="Nijsse, Femke" userId="a5a44aa0-ec6f-4ed7-b4e2-df8b2b69fc33" providerId="ADAL" clId="{1A54B517-9025-4637-82FF-A0C6FAD2BD18}" dt="2024-10-17T09:05:59.125" v="1115" actId="165"/>
          <ac:spMkLst>
            <pc:docMk/>
            <pc:sldMk cId="295488787" sldId="268"/>
            <ac:spMk id="12" creationId="{B8201E42-4557-6EB5-22EB-77573250F0C6}"/>
          </ac:spMkLst>
        </pc:spChg>
        <pc:spChg chg="add mod topLvl">
          <ac:chgData name="Nijsse, Femke" userId="a5a44aa0-ec6f-4ed7-b4e2-df8b2b69fc33" providerId="ADAL" clId="{1A54B517-9025-4637-82FF-A0C6FAD2BD18}" dt="2024-10-17T09:05:59.125" v="1115" actId="165"/>
          <ac:spMkLst>
            <pc:docMk/>
            <pc:sldMk cId="295488787" sldId="268"/>
            <ac:spMk id="15" creationId="{0CEABC37-E177-E05B-8FF4-FD92F7665636}"/>
          </ac:spMkLst>
        </pc:spChg>
        <pc:grpChg chg="add del mod">
          <ac:chgData name="Nijsse, Femke" userId="a5a44aa0-ec6f-4ed7-b4e2-df8b2b69fc33" providerId="ADAL" clId="{1A54B517-9025-4637-82FF-A0C6FAD2BD18}" dt="2024-10-17T09:05:59.125" v="1115" actId="165"/>
          <ac:grpSpMkLst>
            <pc:docMk/>
            <pc:sldMk cId="295488787" sldId="268"/>
            <ac:grpSpMk id="16" creationId="{1187B033-7D03-8A8A-26DC-4B5B14165276}"/>
          </ac:grpSpMkLst>
        </pc:grpChg>
        <pc:grpChg chg="add del mod">
          <ac:chgData name="Nijsse, Femke" userId="a5a44aa0-ec6f-4ed7-b4e2-df8b2b69fc33" providerId="ADAL" clId="{1A54B517-9025-4637-82FF-A0C6FAD2BD18}" dt="2024-10-17T09:05:59.125" v="1115" actId="165"/>
          <ac:grpSpMkLst>
            <pc:docMk/>
            <pc:sldMk cId="295488787" sldId="268"/>
            <ac:grpSpMk id="17" creationId="{847282F4-2251-92A5-5446-00305E2A250C}"/>
          </ac:grpSpMkLst>
        </pc:grpChg>
        <pc:grpChg chg="add del mod">
          <ac:chgData name="Nijsse, Femke" userId="a5a44aa0-ec6f-4ed7-b4e2-df8b2b69fc33" providerId="ADAL" clId="{1A54B517-9025-4637-82FF-A0C6FAD2BD18}" dt="2024-10-17T09:05:59.125" v="1115" actId="165"/>
          <ac:grpSpMkLst>
            <pc:docMk/>
            <pc:sldMk cId="295488787" sldId="268"/>
            <ac:grpSpMk id="18" creationId="{A9C76C8A-4B29-0848-7745-EFD296CA60E0}"/>
          </ac:grpSpMkLst>
        </pc:grpChg>
        <pc:picChg chg="add mod">
          <ac:chgData name="Nijsse, Femke" userId="a5a44aa0-ec6f-4ed7-b4e2-df8b2b69fc33" providerId="ADAL" clId="{1A54B517-9025-4637-82FF-A0C6FAD2BD18}" dt="2024-10-17T08:29:32.073" v="585" actId="1076"/>
          <ac:picMkLst>
            <pc:docMk/>
            <pc:sldMk cId="295488787" sldId="268"/>
            <ac:picMk id="4" creationId="{8985534D-1631-5AA1-B314-47D59B5613A4}"/>
          </ac:picMkLst>
        </pc:picChg>
        <pc:picChg chg="del">
          <ac:chgData name="Nijsse, Femke" userId="a5a44aa0-ec6f-4ed7-b4e2-df8b2b69fc33" providerId="ADAL" clId="{1A54B517-9025-4637-82FF-A0C6FAD2BD18}" dt="2024-10-17T08:54:50.113" v="794" actId="478"/>
          <ac:picMkLst>
            <pc:docMk/>
            <pc:sldMk cId="295488787" sldId="268"/>
            <ac:picMk id="7" creationId="{977ABC06-A3B7-B772-FC4C-662C31721097}"/>
          </ac:picMkLst>
        </pc:picChg>
        <pc:picChg chg="add del">
          <ac:chgData name="Nijsse, Femke" userId="a5a44aa0-ec6f-4ed7-b4e2-df8b2b69fc33" providerId="ADAL" clId="{1A54B517-9025-4637-82FF-A0C6FAD2BD18}" dt="2024-10-17T09:02:46.600" v="1092" actId="22"/>
          <ac:picMkLst>
            <pc:docMk/>
            <pc:sldMk cId="295488787" sldId="268"/>
            <ac:picMk id="14" creationId="{499ADC47-692D-490F-3791-155E75AA35D1}"/>
          </ac:picMkLst>
        </pc:picChg>
        <pc:picChg chg="add mod">
          <ac:chgData name="Nijsse, Femke" userId="a5a44aa0-ec6f-4ed7-b4e2-df8b2b69fc33" providerId="ADAL" clId="{1A54B517-9025-4637-82FF-A0C6FAD2BD18}" dt="2024-10-17T09:16:58.324" v="1361"/>
          <ac:picMkLst>
            <pc:docMk/>
            <pc:sldMk cId="295488787" sldId="268"/>
            <ac:picMk id="19" creationId="{A11DA021-0518-61EC-034F-5EE74C5ADD5A}"/>
          </ac:picMkLst>
        </pc:picChg>
      </pc:sldChg>
      <pc:sldChg chg="addSp delSp modSp add mod delAnim modAnim">
        <pc:chgData name="Nijsse, Femke" userId="a5a44aa0-ec6f-4ed7-b4e2-df8b2b69fc33" providerId="ADAL" clId="{1A54B517-9025-4637-82FF-A0C6FAD2BD18}" dt="2024-10-17T09:18:34.257" v="1544" actId="20577"/>
        <pc:sldMkLst>
          <pc:docMk/>
          <pc:sldMk cId="1650328549" sldId="269"/>
        </pc:sldMkLst>
        <pc:spChg chg="del">
          <ac:chgData name="Nijsse, Femke" userId="a5a44aa0-ec6f-4ed7-b4e2-df8b2b69fc33" providerId="ADAL" clId="{1A54B517-9025-4637-82FF-A0C6FAD2BD18}" dt="2024-10-17T09:14:48.291" v="1131" actId="478"/>
          <ac:spMkLst>
            <pc:docMk/>
            <pc:sldMk cId="1650328549" sldId="269"/>
            <ac:spMk id="5" creationId="{79B8F3F4-D9A0-C780-8BAB-5D847039831E}"/>
          </ac:spMkLst>
        </pc:spChg>
        <pc:spChg chg="del">
          <ac:chgData name="Nijsse, Femke" userId="a5a44aa0-ec6f-4ed7-b4e2-df8b2b69fc33" providerId="ADAL" clId="{1A54B517-9025-4637-82FF-A0C6FAD2BD18}" dt="2024-10-17T09:14:50.762" v="1133" actId="478"/>
          <ac:spMkLst>
            <pc:docMk/>
            <pc:sldMk cId="1650328549" sldId="269"/>
            <ac:spMk id="6" creationId="{7B0E9261-985F-E0E2-2574-371FA40623A5}"/>
          </ac:spMkLst>
        </pc:spChg>
        <pc:spChg chg="mod">
          <ac:chgData name="Nijsse, Femke" userId="a5a44aa0-ec6f-4ed7-b4e2-df8b2b69fc33" providerId="ADAL" clId="{1A54B517-9025-4637-82FF-A0C6FAD2BD18}" dt="2024-10-17T09:15:06.075" v="1143" actId="20577"/>
          <ac:spMkLst>
            <pc:docMk/>
            <pc:sldMk cId="1650328549" sldId="269"/>
            <ac:spMk id="8" creationId="{BA86621D-176D-A716-F3B9-905CB5BA7443}"/>
          </ac:spMkLst>
        </pc:spChg>
        <pc:spChg chg="del">
          <ac:chgData name="Nijsse, Femke" userId="a5a44aa0-ec6f-4ed7-b4e2-df8b2b69fc33" providerId="ADAL" clId="{1A54B517-9025-4637-82FF-A0C6FAD2BD18}" dt="2024-10-17T09:14:49.545" v="1132" actId="478"/>
          <ac:spMkLst>
            <pc:docMk/>
            <pc:sldMk cId="1650328549" sldId="269"/>
            <ac:spMk id="9" creationId="{6706F520-A668-EAAD-3683-00C1F975EC58}"/>
          </ac:spMkLst>
        </pc:spChg>
        <pc:spChg chg="mod">
          <ac:chgData name="Nijsse, Femke" userId="a5a44aa0-ec6f-4ed7-b4e2-df8b2b69fc33" providerId="ADAL" clId="{1A54B517-9025-4637-82FF-A0C6FAD2BD18}" dt="2024-10-17T09:15:45.554" v="1280" actId="1076"/>
          <ac:spMkLst>
            <pc:docMk/>
            <pc:sldMk cId="1650328549" sldId="269"/>
            <ac:spMk id="10" creationId="{8CE1A0CF-BF87-4500-E581-9B2596462FCE}"/>
          </ac:spMkLst>
        </pc:spChg>
        <pc:spChg chg="mod">
          <ac:chgData name="Nijsse, Femke" userId="a5a44aa0-ec6f-4ed7-b4e2-df8b2b69fc33" providerId="ADAL" clId="{1A54B517-9025-4637-82FF-A0C6FAD2BD18}" dt="2024-10-17T09:16:16.050" v="1354" actId="20577"/>
          <ac:spMkLst>
            <pc:docMk/>
            <pc:sldMk cId="1650328549" sldId="269"/>
            <ac:spMk id="11" creationId="{A9230D53-C479-9219-95FB-5C5D7DBA7197}"/>
          </ac:spMkLst>
        </pc:spChg>
        <pc:spChg chg="mod">
          <ac:chgData name="Nijsse, Femke" userId="a5a44aa0-ec6f-4ed7-b4e2-df8b2b69fc33" providerId="ADAL" clId="{1A54B517-9025-4637-82FF-A0C6FAD2BD18}" dt="2024-10-17T09:18:02.021" v="1454" actId="1076"/>
          <ac:spMkLst>
            <pc:docMk/>
            <pc:sldMk cId="1650328549" sldId="269"/>
            <ac:spMk id="12" creationId="{B8201E42-4557-6EB5-22EB-77573250F0C6}"/>
          </ac:spMkLst>
        </pc:spChg>
        <pc:spChg chg="mod">
          <ac:chgData name="Nijsse, Femke" userId="a5a44aa0-ec6f-4ed7-b4e2-df8b2b69fc33" providerId="ADAL" clId="{1A54B517-9025-4637-82FF-A0C6FAD2BD18}" dt="2024-10-17T09:18:34.257" v="1544" actId="20577"/>
          <ac:spMkLst>
            <pc:docMk/>
            <pc:sldMk cId="1650328549" sldId="269"/>
            <ac:spMk id="15" creationId="{0CEABC37-E177-E05B-8FF4-FD92F7665636}"/>
          </ac:spMkLst>
        </pc:spChg>
        <pc:picChg chg="add mod">
          <ac:chgData name="Nijsse, Femke" userId="a5a44aa0-ec6f-4ed7-b4e2-df8b2b69fc33" providerId="ADAL" clId="{1A54B517-9025-4637-82FF-A0C6FAD2BD18}" dt="2024-10-17T09:16:53.130" v="1360" actId="14100"/>
          <ac:picMkLst>
            <pc:docMk/>
            <pc:sldMk cId="1650328549" sldId="269"/>
            <ac:picMk id="13" creationId="{5BB6D376-98B4-B276-3830-D763FDB44313}"/>
          </ac:picMkLst>
        </pc:picChg>
      </pc:sldChg>
      <pc:sldChg chg="addSp delSp modSp new mod">
        <pc:chgData name="Nijsse, Femke" userId="a5a44aa0-ec6f-4ed7-b4e2-df8b2b69fc33" providerId="ADAL" clId="{1A54B517-9025-4637-82FF-A0C6FAD2BD18}" dt="2024-10-17T10:03:32.704" v="3128" actId="14100"/>
        <pc:sldMkLst>
          <pc:docMk/>
          <pc:sldMk cId="2954811849" sldId="270"/>
        </pc:sldMkLst>
        <pc:spChg chg="mod">
          <ac:chgData name="Nijsse, Femke" userId="a5a44aa0-ec6f-4ed7-b4e2-df8b2b69fc33" providerId="ADAL" clId="{1A54B517-9025-4637-82FF-A0C6FAD2BD18}" dt="2024-10-17T09:19:05.335" v="1564" actId="20577"/>
          <ac:spMkLst>
            <pc:docMk/>
            <pc:sldMk cId="2954811849" sldId="270"/>
            <ac:spMk id="2" creationId="{5387067B-07EB-6F9B-7888-5263D48A65B1}"/>
          </ac:spMkLst>
        </pc:spChg>
        <pc:spChg chg="add mod">
          <ac:chgData name="Nijsse, Femke" userId="a5a44aa0-ec6f-4ed7-b4e2-df8b2b69fc33" providerId="ADAL" clId="{1A54B517-9025-4637-82FF-A0C6FAD2BD18}" dt="2024-10-17T09:37:59.809" v="2187" actId="120"/>
          <ac:spMkLst>
            <pc:docMk/>
            <pc:sldMk cId="2954811849" sldId="270"/>
            <ac:spMk id="3" creationId="{8DC48745-07B9-24B3-9265-E87A76FEF8F1}"/>
          </ac:spMkLst>
        </pc:spChg>
        <pc:spChg chg="add mod">
          <ac:chgData name="Nijsse, Femke" userId="a5a44aa0-ec6f-4ed7-b4e2-df8b2b69fc33" providerId="ADAL" clId="{1A54B517-9025-4637-82FF-A0C6FAD2BD18}" dt="2024-10-17T10:02:46.657" v="3105" actId="1037"/>
          <ac:spMkLst>
            <pc:docMk/>
            <pc:sldMk cId="2954811849" sldId="270"/>
            <ac:spMk id="4" creationId="{EE4337A0-8EAC-3B65-FEF4-323B918CD95B}"/>
          </ac:spMkLst>
        </pc:spChg>
        <pc:spChg chg="add mod">
          <ac:chgData name="Nijsse, Femke" userId="a5a44aa0-ec6f-4ed7-b4e2-df8b2b69fc33" providerId="ADAL" clId="{1A54B517-9025-4637-82FF-A0C6FAD2BD18}" dt="2024-10-17T10:02:51.225" v="3112" actId="1037"/>
          <ac:spMkLst>
            <pc:docMk/>
            <pc:sldMk cId="2954811849" sldId="270"/>
            <ac:spMk id="5" creationId="{C21805B3-DF67-9FE9-7841-8F89B6685ED6}"/>
          </ac:spMkLst>
        </pc:spChg>
        <pc:spChg chg="mod">
          <ac:chgData name="Nijsse, Femke" userId="a5a44aa0-ec6f-4ed7-b4e2-df8b2b69fc33" providerId="ADAL" clId="{1A54B517-9025-4637-82FF-A0C6FAD2BD18}" dt="2024-10-17T09:30:13.498" v="1676"/>
          <ac:spMkLst>
            <pc:docMk/>
            <pc:sldMk cId="2954811849" sldId="270"/>
            <ac:spMk id="8" creationId="{E8CE95A2-EBA7-F36A-4B94-134337590B99}"/>
          </ac:spMkLst>
        </pc:spChg>
        <pc:spChg chg="mod">
          <ac:chgData name="Nijsse, Femke" userId="a5a44aa0-ec6f-4ed7-b4e2-df8b2b69fc33" providerId="ADAL" clId="{1A54B517-9025-4637-82FF-A0C6FAD2BD18}" dt="2024-10-17T09:30:13.498" v="1676"/>
          <ac:spMkLst>
            <pc:docMk/>
            <pc:sldMk cId="2954811849" sldId="270"/>
            <ac:spMk id="9" creationId="{6505551F-2553-9761-5F1E-D9AF39427338}"/>
          </ac:spMkLst>
        </pc:spChg>
        <pc:spChg chg="mod">
          <ac:chgData name="Nijsse, Femke" userId="a5a44aa0-ec6f-4ed7-b4e2-df8b2b69fc33" providerId="ADAL" clId="{1A54B517-9025-4637-82FF-A0C6FAD2BD18}" dt="2024-10-17T09:30:13.498" v="1676"/>
          <ac:spMkLst>
            <pc:docMk/>
            <pc:sldMk cId="2954811849" sldId="270"/>
            <ac:spMk id="10" creationId="{CE687E06-543E-D5BE-F201-0DB44B49A864}"/>
          </ac:spMkLst>
        </pc:spChg>
        <pc:spChg chg="add del">
          <ac:chgData name="Nijsse, Femke" userId="a5a44aa0-ec6f-4ed7-b4e2-df8b2b69fc33" providerId="ADAL" clId="{1A54B517-9025-4637-82FF-A0C6FAD2BD18}" dt="2024-10-17T09:31:43.368" v="1823" actId="22"/>
          <ac:spMkLst>
            <pc:docMk/>
            <pc:sldMk cId="2954811849" sldId="270"/>
            <ac:spMk id="12" creationId="{270525FA-5263-1E60-C056-76E69E191F00}"/>
          </ac:spMkLst>
        </pc:spChg>
        <pc:spChg chg="add mod">
          <ac:chgData name="Nijsse, Femke" userId="a5a44aa0-ec6f-4ed7-b4e2-df8b2b69fc33" providerId="ADAL" clId="{1A54B517-9025-4637-82FF-A0C6FAD2BD18}" dt="2024-10-17T09:32:09.058" v="1830"/>
          <ac:spMkLst>
            <pc:docMk/>
            <pc:sldMk cId="2954811849" sldId="270"/>
            <ac:spMk id="13" creationId="{AA3F3BC2-DDEF-6585-5171-BCDDBA02DECE}"/>
          </ac:spMkLst>
        </pc:spChg>
        <pc:spChg chg="add mod">
          <ac:chgData name="Nijsse, Femke" userId="a5a44aa0-ec6f-4ed7-b4e2-df8b2b69fc33" providerId="ADAL" clId="{1A54B517-9025-4637-82FF-A0C6FAD2BD18}" dt="2024-10-17T10:03:28.257" v="3127" actId="14100"/>
          <ac:spMkLst>
            <pc:docMk/>
            <pc:sldMk cId="2954811849" sldId="270"/>
            <ac:spMk id="15" creationId="{DC79C781-EDDB-7E75-EF86-E8E4BCAF425C}"/>
          </ac:spMkLst>
        </pc:spChg>
        <pc:spChg chg="add mod">
          <ac:chgData name="Nijsse, Femke" userId="a5a44aa0-ec6f-4ed7-b4e2-df8b2b69fc33" providerId="ADAL" clId="{1A54B517-9025-4637-82FF-A0C6FAD2BD18}" dt="2024-10-17T10:03:32.704" v="3128" actId="14100"/>
          <ac:spMkLst>
            <pc:docMk/>
            <pc:sldMk cId="2954811849" sldId="270"/>
            <ac:spMk id="16" creationId="{6755B2A8-1038-4D2A-E24A-68790DAB6CEB}"/>
          </ac:spMkLst>
        </pc:spChg>
        <pc:spChg chg="add mod">
          <ac:chgData name="Nijsse, Femke" userId="a5a44aa0-ec6f-4ed7-b4e2-df8b2b69fc33" providerId="ADAL" clId="{1A54B517-9025-4637-82FF-A0C6FAD2BD18}" dt="2024-10-17T09:33:28.403" v="1895"/>
          <ac:spMkLst>
            <pc:docMk/>
            <pc:sldMk cId="2954811849" sldId="270"/>
            <ac:spMk id="17" creationId="{7FA431FD-D349-5C22-3527-C7EF4D0DB10B}"/>
          </ac:spMkLst>
        </pc:spChg>
        <pc:spChg chg="add del mod">
          <ac:chgData name="Nijsse, Femke" userId="a5a44aa0-ec6f-4ed7-b4e2-df8b2b69fc33" providerId="ADAL" clId="{1A54B517-9025-4637-82FF-A0C6FAD2BD18}" dt="2024-10-17T09:34:00.397" v="1906" actId="478"/>
          <ac:spMkLst>
            <pc:docMk/>
            <pc:sldMk cId="2954811849" sldId="270"/>
            <ac:spMk id="18" creationId="{6ED6F49B-1B02-E38F-0F3F-BCCF2C52CEED}"/>
          </ac:spMkLst>
        </pc:spChg>
        <pc:spChg chg="add mod">
          <ac:chgData name="Nijsse, Femke" userId="a5a44aa0-ec6f-4ed7-b4e2-df8b2b69fc33" providerId="ADAL" clId="{1A54B517-9025-4637-82FF-A0C6FAD2BD18}" dt="2024-10-17T10:02:56.249" v="3123" actId="1037"/>
          <ac:spMkLst>
            <pc:docMk/>
            <pc:sldMk cId="2954811849" sldId="270"/>
            <ac:spMk id="19" creationId="{7B90B94C-37C4-30C0-B09F-0289368CC532}"/>
          </ac:spMkLst>
        </pc:spChg>
        <pc:spChg chg="add mod">
          <ac:chgData name="Nijsse, Femke" userId="a5a44aa0-ec6f-4ed7-b4e2-df8b2b69fc33" providerId="ADAL" clId="{1A54B517-9025-4637-82FF-A0C6FAD2BD18}" dt="2024-10-17T10:02:56.249" v="3123" actId="1037"/>
          <ac:spMkLst>
            <pc:docMk/>
            <pc:sldMk cId="2954811849" sldId="270"/>
            <ac:spMk id="21" creationId="{1B21BA03-CE80-5767-022C-93ED69DEF948}"/>
          </ac:spMkLst>
        </pc:spChg>
        <pc:grpChg chg="add mod">
          <ac:chgData name="Nijsse, Femke" userId="a5a44aa0-ec6f-4ed7-b4e2-df8b2b69fc33" providerId="ADAL" clId="{1A54B517-9025-4637-82FF-A0C6FAD2BD18}" dt="2024-10-17T09:34:10.162" v="1908" actId="164"/>
          <ac:grpSpMkLst>
            <pc:docMk/>
            <pc:sldMk cId="2954811849" sldId="270"/>
            <ac:grpSpMk id="6" creationId="{D9F981A1-063D-D007-6A30-79DFD66E45AE}"/>
          </ac:grpSpMkLst>
        </pc:grpChg>
        <pc:grpChg chg="add mod">
          <ac:chgData name="Nijsse, Femke" userId="a5a44aa0-ec6f-4ed7-b4e2-df8b2b69fc33" providerId="ADAL" clId="{1A54B517-9025-4637-82FF-A0C6FAD2BD18}" dt="2024-10-17T09:30:13.498" v="1676"/>
          <ac:grpSpMkLst>
            <pc:docMk/>
            <pc:sldMk cId="2954811849" sldId="270"/>
            <ac:grpSpMk id="7" creationId="{395F504A-114B-FCF9-6036-900A8D9A7DED}"/>
          </ac:grpSpMkLst>
        </pc:grpChg>
        <pc:grpChg chg="add mod ord">
          <ac:chgData name="Nijsse, Femke" userId="a5a44aa0-ec6f-4ed7-b4e2-df8b2b69fc33" providerId="ADAL" clId="{1A54B517-9025-4637-82FF-A0C6FAD2BD18}" dt="2024-10-17T09:36:36.770" v="2147" actId="164"/>
          <ac:grpSpMkLst>
            <pc:docMk/>
            <pc:sldMk cId="2954811849" sldId="270"/>
            <ac:grpSpMk id="20" creationId="{F6D67C76-16EF-6237-8E27-9E3772D4AEA0}"/>
          </ac:grpSpMkLst>
        </pc:grpChg>
        <pc:grpChg chg="add mod">
          <ac:chgData name="Nijsse, Femke" userId="a5a44aa0-ec6f-4ed7-b4e2-df8b2b69fc33" providerId="ADAL" clId="{1A54B517-9025-4637-82FF-A0C6FAD2BD18}" dt="2024-10-17T10:03:16.412" v="3126" actId="1076"/>
          <ac:grpSpMkLst>
            <pc:docMk/>
            <pc:sldMk cId="2954811849" sldId="270"/>
            <ac:grpSpMk id="22" creationId="{11FF519A-1D20-2B35-E6D6-893E357F0E5B}"/>
          </ac:grpSpMkLst>
        </pc:grpChg>
      </pc:sldChg>
      <pc:sldChg chg="addSp modSp new del mod">
        <pc:chgData name="Nijsse, Femke" userId="a5a44aa0-ec6f-4ed7-b4e2-df8b2b69fc33" providerId="ADAL" clId="{1A54B517-9025-4637-82FF-A0C6FAD2BD18}" dt="2024-10-17T09:46:02.332" v="2623" actId="47"/>
        <pc:sldMkLst>
          <pc:docMk/>
          <pc:sldMk cId="122165253" sldId="271"/>
        </pc:sldMkLst>
        <pc:picChg chg="add mod">
          <ac:chgData name="Nijsse, Femke" userId="a5a44aa0-ec6f-4ed7-b4e2-df8b2b69fc33" providerId="ADAL" clId="{1A54B517-9025-4637-82FF-A0C6FAD2BD18}" dt="2024-10-17T09:39:18.770" v="2190" actId="1076"/>
          <ac:picMkLst>
            <pc:docMk/>
            <pc:sldMk cId="122165253" sldId="271"/>
            <ac:picMk id="4" creationId="{737ED41D-01E9-625F-3C54-CF52B6EB18A7}"/>
          </ac:picMkLst>
        </pc:picChg>
      </pc:sldChg>
      <pc:sldChg chg="addSp modSp add mod ord">
        <pc:chgData name="Nijsse, Femke" userId="a5a44aa0-ec6f-4ed7-b4e2-df8b2b69fc33" providerId="ADAL" clId="{1A54B517-9025-4637-82FF-A0C6FAD2BD18}" dt="2024-10-17T09:47:08.241" v="2724" actId="20577"/>
        <pc:sldMkLst>
          <pc:docMk/>
          <pc:sldMk cId="2772027309" sldId="272"/>
        </pc:sldMkLst>
        <pc:spChg chg="mod">
          <ac:chgData name="Nijsse, Femke" userId="a5a44aa0-ec6f-4ed7-b4e2-df8b2b69fc33" providerId="ADAL" clId="{1A54B517-9025-4637-82FF-A0C6FAD2BD18}" dt="2024-10-17T09:42:13.670" v="2393" actId="1076"/>
          <ac:spMkLst>
            <pc:docMk/>
            <pc:sldMk cId="2772027309" sldId="272"/>
            <ac:spMk id="2" creationId="{DB48DA1E-0D13-9A07-2121-3411FD8CF728}"/>
          </ac:spMkLst>
        </pc:spChg>
        <pc:spChg chg="mod">
          <ac:chgData name="Nijsse, Femke" userId="a5a44aa0-ec6f-4ed7-b4e2-df8b2b69fc33" providerId="ADAL" clId="{1A54B517-9025-4637-82FF-A0C6FAD2BD18}" dt="2024-10-17T09:42:00.329" v="2388" actId="14100"/>
          <ac:spMkLst>
            <pc:docMk/>
            <pc:sldMk cId="2772027309" sldId="272"/>
            <ac:spMk id="8" creationId="{BA86621D-176D-A716-F3B9-905CB5BA7443}"/>
          </ac:spMkLst>
        </pc:spChg>
        <pc:spChg chg="mod">
          <ac:chgData name="Nijsse, Femke" userId="a5a44aa0-ec6f-4ed7-b4e2-df8b2b69fc33" providerId="ADAL" clId="{1A54B517-9025-4637-82FF-A0C6FAD2BD18}" dt="2024-10-17T09:47:08.241" v="2724" actId="20577"/>
          <ac:spMkLst>
            <pc:docMk/>
            <pc:sldMk cId="2772027309" sldId="272"/>
            <ac:spMk id="10" creationId="{8CE1A0CF-BF87-4500-E581-9B2596462FCE}"/>
          </ac:spMkLst>
        </pc:spChg>
        <pc:picChg chg="add mod">
          <ac:chgData name="Nijsse, Femke" userId="a5a44aa0-ec6f-4ed7-b4e2-df8b2b69fc33" providerId="ADAL" clId="{1A54B517-9025-4637-82FF-A0C6FAD2BD18}" dt="2024-10-17T09:39:30.241" v="2194"/>
          <ac:picMkLst>
            <pc:docMk/>
            <pc:sldMk cId="2772027309" sldId="272"/>
            <ac:picMk id="4" creationId="{99473633-91B0-56A8-3827-F3DCCAA23043}"/>
          </ac:picMkLst>
        </pc:picChg>
      </pc:sldChg>
      <pc:sldChg chg="modSp add mod">
        <pc:chgData name="Nijsse, Femke" userId="a5a44aa0-ec6f-4ed7-b4e2-df8b2b69fc33" providerId="ADAL" clId="{1A54B517-9025-4637-82FF-A0C6FAD2BD18}" dt="2024-10-17T09:49:34.957" v="3002" actId="14100"/>
        <pc:sldMkLst>
          <pc:docMk/>
          <pc:sldMk cId="325211093" sldId="273"/>
        </pc:sldMkLst>
        <pc:spChg chg="mod">
          <ac:chgData name="Nijsse, Femke" userId="a5a44aa0-ec6f-4ed7-b4e2-df8b2b69fc33" providerId="ADAL" clId="{1A54B517-9025-4637-82FF-A0C6FAD2BD18}" dt="2024-10-17T09:49:34.957" v="3002" actId="14100"/>
          <ac:spMkLst>
            <pc:docMk/>
            <pc:sldMk cId="325211093" sldId="273"/>
            <ac:spMk id="10" creationId="{8CE1A0CF-BF87-4500-E581-9B2596462FCE}"/>
          </ac:spMkLst>
        </pc:spChg>
      </pc:sldChg>
      <pc:sldChg chg="modSp add mod">
        <pc:chgData name="Nijsse, Femke" userId="a5a44aa0-ec6f-4ed7-b4e2-df8b2b69fc33" providerId="ADAL" clId="{1A54B517-9025-4637-82FF-A0C6FAD2BD18}" dt="2024-10-17T09:50:42.580" v="3092" actId="1076"/>
        <pc:sldMkLst>
          <pc:docMk/>
          <pc:sldMk cId="34539794" sldId="274"/>
        </pc:sldMkLst>
        <pc:spChg chg="mod">
          <ac:chgData name="Nijsse, Femke" userId="a5a44aa0-ec6f-4ed7-b4e2-df8b2b69fc33" providerId="ADAL" clId="{1A54B517-9025-4637-82FF-A0C6FAD2BD18}" dt="2024-10-17T09:50:42.580" v="3092" actId="1076"/>
          <ac:spMkLst>
            <pc:docMk/>
            <pc:sldMk cId="34539794" sldId="274"/>
            <ac:spMk id="2" creationId="{DB48DA1E-0D13-9A07-2121-3411FD8CF728}"/>
          </ac:spMkLst>
        </pc:spChg>
        <pc:spChg chg="mod">
          <ac:chgData name="Nijsse, Femke" userId="a5a44aa0-ec6f-4ed7-b4e2-df8b2b69fc33" providerId="ADAL" clId="{1A54B517-9025-4637-82FF-A0C6FAD2BD18}" dt="2024-10-17T09:50:41.763" v="3091" actId="14100"/>
          <ac:spMkLst>
            <pc:docMk/>
            <pc:sldMk cId="34539794" sldId="274"/>
            <ac:spMk id="10" creationId="{8CE1A0CF-BF87-4500-E581-9B2596462FCE}"/>
          </ac:spMkLst>
        </pc:spChg>
      </pc:sldChg>
      <pc:sldChg chg="addSp modSp new mod">
        <pc:chgData name="Nijsse, Femke" userId="a5a44aa0-ec6f-4ed7-b4e2-df8b2b69fc33" providerId="ADAL" clId="{1A54B517-9025-4637-82FF-A0C6FAD2BD18}" dt="2024-10-17T10:07:26.228" v="3298" actId="20577"/>
        <pc:sldMkLst>
          <pc:docMk/>
          <pc:sldMk cId="2845917131" sldId="275"/>
        </pc:sldMkLst>
        <pc:spChg chg="mod">
          <ac:chgData name="Nijsse, Femke" userId="a5a44aa0-ec6f-4ed7-b4e2-df8b2b69fc33" providerId="ADAL" clId="{1A54B517-9025-4637-82FF-A0C6FAD2BD18}" dt="2024-10-17T10:07:26.228" v="3298" actId="20577"/>
          <ac:spMkLst>
            <pc:docMk/>
            <pc:sldMk cId="2845917131" sldId="275"/>
            <ac:spMk id="2" creationId="{73166D03-FA23-5BB7-A1D7-72EB48A01B23}"/>
          </ac:spMkLst>
        </pc:spChg>
        <pc:picChg chg="add mod">
          <ac:chgData name="Nijsse, Femke" userId="a5a44aa0-ec6f-4ed7-b4e2-df8b2b69fc33" providerId="ADAL" clId="{1A54B517-9025-4637-82FF-A0C6FAD2BD18}" dt="2024-10-17T10:06:30.473" v="3290" actId="1076"/>
          <ac:picMkLst>
            <pc:docMk/>
            <pc:sldMk cId="2845917131" sldId="275"/>
            <ac:picMk id="4" creationId="{B5177493-E7A8-3CA2-610B-F51976DC3EE4}"/>
          </ac:picMkLst>
        </pc:picChg>
      </pc:sldChg>
      <pc:sldChg chg="new del">
        <pc:chgData name="Nijsse, Femke" userId="a5a44aa0-ec6f-4ed7-b4e2-df8b2b69fc33" providerId="ADAL" clId="{1A54B517-9025-4637-82FF-A0C6FAD2BD18}" dt="2024-10-17T10:08:17.509" v="3301" actId="47"/>
        <pc:sldMkLst>
          <pc:docMk/>
          <pc:sldMk cId="3457636190" sldId="276"/>
        </pc:sldMkLst>
      </pc:sldChg>
      <pc:sldChg chg="addSp delSp modSp add mod">
        <pc:chgData name="Nijsse, Femke" userId="a5a44aa0-ec6f-4ed7-b4e2-df8b2b69fc33" providerId="ADAL" clId="{1A54B517-9025-4637-82FF-A0C6FAD2BD18}" dt="2024-10-17T10:14:53.248" v="3804" actId="1076"/>
        <pc:sldMkLst>
          <pc:docMk/>
          <pc:sldMk cId="1526966865" sldId="277"/>
        </pc:sldMkLst>
        <pc:spChg chg="mod">
          <ac:chgData name="Nijsse, Femke" userId="a5a44aa0-ec6f-4ed7-b4e2-df8b2b69fc33" providerId="ADAL" clId="{1A54B517-9025-4637-82FF-A0C6FAD2BD18}" dt="2024-10-17T10:08:25.316" v="3330" actId="20577"/>
          <ac:spMkLst>
            <pc:docMk/>
            <pc:sldMk cId="1526966865" sldId="277"/>
            <ac:spMk id="2" creationId="{5387067B-07EB-6F9B-7888-5263D48A65B1}"/>
          </ac:spMkLst>
        </pc:spChg>
        <pc:spChg chg="mod">
          <ac:chgData name="Nijsse, Femke" userId="a5a44aa0-ec6f-4ed7-b4e2-df8b2b69fc33" providerId="ADAL" clId="{1A54B517-9025-4637-82FF-A0C6FAD2BD18}" dt="2024-10-17T10:14:23.416" v="3793" actId="20577"/>
          <ac:spMkLst>
            <pc:docMk/>
            <pc:sldMk cId="1526966865" sldId="277"/>
            <ac:spMk id="3" creationId="{8DC48745-07B9-24B3-9265-E87A76FEF8F1}"/>
          </ac:spMkLst>
        </pc:spChg>
        <pc:spChg chg="mod">
          <ac:chgData name="Nijsse, Femke" userId="a5a44aa0-ec6f-4ed7-b4e2-df8b2b69fc33" providerId="ADAL" clId="{1A54B517-9025-4637-82FF-A0C6FAD2BD18}" dt="2024-10-17T10:10:52.709" v="3718" actId="6549"/>
          <ac:spMkLst>
            <pc:docMk/>
            <pc:sldMk cId="1526966865" sldId="277"/>
            <ac:spMk id="15" creationId="{DC79C781-EDDB-7E75-EF86-E8E4BCAF425C}"/>
          </ac:spMkLst>
        </pc:spChg>
        <pc:spChg chg="mod">
          <ac:chgData name="Nijsse, Femke" userId="a5a44aa0-ec6f-4ed7-b4e2-df8b2b69fc33" providerId="ADAL" clId="{1A54B517-9025-4637-82FF-A0C6FAD2BD18}" dt="2024-10-17T10:10:32.078" v="3667" actId="20577"/>
          <ac:spMkLst>
            <pc:docMk/>
            <pc:sldMk cId="1526966865" sldId="277"/>
            <ac:spMk id="16" creationId="{6755B2A8-1038-4D2A-E24A-68790DAB6CEB}"/>
          </ac:spMkLst>
        </pc:spChg>
        <pc:spChg chg="mod">
          <ac:chgData name="Nijsse, Femke" userId="a5a44aa0-ec6f-4ed7-b4e2-df8b2b69fc33" providerId="ADAL" clId="{1A54B517-9025-4637-82FF-A0C6FAD2BD18}" dt="2024-10-17T10:12:05.548" v="3774" actId="20577"/>
          <ac:spMkLst>
            <pc:docMk/>
            <pc:sldMk cId="1526966865" sldId="277"/>
            <ac:spMk id="21" creationId="{1B21BA03-CE80-5767-022C-93ED69DEF948}"/>
          </ac:spMkLst>
        </pc:spChg>
        <pc:grpChg chg="mod">
          <ac:chgData name="Nijsse, Femke" userId="a5a44aa0-ec6f-4ed7-b4e2-df8b2b69fc33" providerId="ADAL" clId="{1A54B517-9025-4637-82FF-A0C6FAD2BD18}" dt="2024-10-17T10:14:47.130" v="3800" actId="1076"/>
          <ac:grpSpMkLst>
            <pc:docMk/>
            <pc:sldMk cId="1526966865" sldId="277"/>
            <ac:grpSpMk id="22" creationId="{11FF519A-1D20-2B35-E6D6-893E357F0E5B}"/>
          </ac:grpSpMkLst>
        </pc:grpChg>
        <pc:picChg chg="add del mod">
          <ac:chgData name="Nijsse, Femke" userId="a5a44aa0-ec6f-4ed7-b4e2-df8b2b69fc33" providerId="ADAL" clId="{1A54B517-9025-4637-82FF-A0C6FAD2BD18}" dt="2024-10-17T10:13:08.315" v="3779" actId="21"/>
          <ac:picMkLst>
            <pc:docMk/>
            <pc:sldMk cId="1526966865" sldId="277"/>
            <ac:picMk id="8" creationId="{BA05DC50-B506-4285-17D9-CE4B35D458BA}"/>
          </ac:picMkLst>
        </pc:picChg>
        <pc:picChg chg="add mod">
          <ac:chgData name="Nijsse, Femke" userId="a5a44aa0-ec6f-4ed7-b4e2-df8b2b69fc33" providerId="ADAL" clId="{1A54B517-9025-4637-82FF-A0C6FAD2BD18}" dt="2024-10-17T10:14:53.248" v="3804" actId="1076"/>
          <ac:picMkLst>
            <pc:docMk/>
            <pc:sldMk cId="1526966865" sldId="277"/>
            <ac:picMk id="10" creationId="{791D2AA0-4FCC-BC58-ECE6-8370726B6478}"/>
          </ac:picMkLst>
        </pc:picChg>
      </pc:sldChg>
      <pc:sldChg chg="addSp delSp modSp new add del mod modClrScheme chgLayout">
        <pc:chgData name="Nijsse, Femke" userId="a5a44aa0-ec6f-4ed7-b4e2-df8b2b69fc33" providerId="ADAL" clId="{1A54B517-9025-4637-82FF-A0C6FAD2BD18}" dt="2024-10-17T10:27:58.059" v="4377" actId="1076"/>
        <pc:sldMkLst>
          <pc:docMk/>
          <pc:sldMk cId="3251299348" sldId="278"/>
        </pc:sldMkLst>
        <pc:spChg chg="del mod ord">
          <ac:chgData name="Nijsse, Femke" userId="a5a44aa0-ec6f-4ed7-b4e2-df8b2b69fc33" providerId="ADAL" clId="{1A54B517-9025-4637-82FF-A0C6FAD2BD18}" dt="2024-10-17T10:17:44.349" v="3810" actId="700"/>
          <ac:spMkLst>
            <pc:docMk/>
            <pc:sldMk cId="3251299348" sldId="278"/>
            <ac:spMk id="2" creationId="{E2633CD2-5A0B-295D-DD94-98730D70FBF3}"/>
          </ac:spMkLst>
        </pc:spChg>
        <pc:spChg chg="add mod ord">
          <ac:chgData name="Nijsse, Femke" userId="a5a44aa0-ec6f-4ed7-b4e2-df8b2b69fc33" providerId="ADAL" clId="{1A54B517-9025-4637-82FF-A0C6FAD2BD18}" dt="2024-10-17T10:22:02.753" v="3933" actId="20577"/>
          <ac:spMkLst>
            <pc:docMk/>
            <pc:sldMk cId="3251299348" sldId="278"/>
            <ac:spMk id="3" creationId="{AF4FB5B0-79A5-269F-645C-4F0C9C7F8ACB}"/>
          </ac:spMkLst>
        </pc:spChg>
        <pc:spChg chg="add del mod ord">
          <ac:chgData name="Nijsse, Femke" userId="a5a44aa0-ec6f-4ed7-b4e2-df8b2b69fc33" providerId="ADAL" clId="{1A54B517-9025-4637-82FF-A0C6FAD2BD18}" dt="2024-10-17T10:21:37.958" v="3897"/>
          <ac:spMkLst>
            <pc:docMk/>
            <pc:sldMk cId="3251299348" sldId="278"/>
            <ac:spMk id="4" creationId="{1501926F-166A-B094-D858-A65EE4DAE458}"/>
          </ac:spMkLst>
        </pc:spChg>
        <pc:spChg chg="add del mod ord">
          <ac:chgData name="Nijsse, Femke" userId="a5a44aa0-ec6f-4ed7-b4e2-df8b2b69fc33" providerId="ADAL" clId="{1A54B517-9025-4637-82FF-A0C6FAD2BD18}" dt="2024-10-17T10:27:17.575" v="4360" actId="478"/>
          <ac:spMkLst>
            <pc:docMk/>
            <pc:sldMk cId="3251299348" sldId="278"/>
            <ac:spMk id="5" creationId="{8DF200A2-AD47-5899-B507-37406358B11C}"/>
          </ac:spMkLst>
        </pc:spChg>
        <pc:spChg chg="add mod ord">
          <ac:chgData name="Nijsse, Femke" userId="a5a44aa0-ec6f-4ed7-b4e2-df8b2b69fc33" providerId="ADAL" clId="{1A54B517-9025-4637-82FF-A0C6FAD2BD18}" dt="2024-10-17T10:19:54.007" v="3892" actId="167"/>
          <ac:spMkLst>
            <pc:docMk/>
            <pc:sldMk cId="3251299348" sldId="278"/>
            <ac:spMk id="10" creationId="{FE8BD99D-9113-5AF6-68CC-9C0286A63626}"/>
          </ac:spMkLst>
        </pc:spChg>
        <pc:spChg chg="add mod">
          <ac:chgData name="Nijsse, Femke" userId="a5a44aa0-ec6f-4ed7-b4e2-df8b2b69fc33" providerId="ADAL" clId="{1A54B517-9025-4637-82FF-A0C6FAD2BD18}" dt="2024-10-17T10:27:37.024" v="4366"/>
          <ac:spMkLst>
            <pc:docMk/>
            <pc:sldMk cId="3251299348" sldId="278"/>
            <ac:spMk id="11" creationId="{F5C3316D-3B4E-1FFF-C560-63C4612AD966}"/>
          </ac:spMkLst>
        </pc:spChg>
        <pc:spChg chg="add mod">
          <ac:chgData name="Nijsse, Femke" userId="a5a44aa0-ec6f-4ed7-b4e2-df8b2b69fc33" providerId="ADAL" clId="{1A54B517-9025-4637-82FF-A0C6FAD2BD18}" dt="2024-10-17T10:27:58.059" v="4377" actId="1076"/>
          <ac:spMkLst>
            <pc:docMk/>
            <pc:sldMk cId="3251299348" sldId="278"/>
            <ac:spMk id="12" creationId="{B7603972-252B-FC8D-C596-217BB5F6EB95}"/>
          </ac:spMkLst>
        </pc:spChg>
        <pc:picChg chg="add del mod">
          <ac:chgData name="Nijsse, Femke" userId="a5a44aa0-ec6f-4ed7-b4e2-df8b2b69fc33" providerId="ADAL" clId="{1A54B517-9025-4637-82FF-A0C6FAD2BD18}" dt="2024-10-17T10:19:28.567" v="3885" actId="478"/>
          <ac:picMkLst>
            <pc:docMk/>
            <pc:sldMk cId="3251299348" sldId="278"/>
            <ac:picMk id="6" creationId="{8A1911CC-1278-F247-64EA-6FC6CD1CB755}"/>
          </ac:picMkLst>
        </pc:picChg>
        <pc:picChg chg="add mod">
          <ac:chgData name="Nijsse, Femke" userId="a5a44aa0-ec6f-4ed7-b4e2-df8b2b69fc33" providerId="ADAL" clId="{1A54B517-9025-4637-82FF-A0C6FAD2BD18}" dt="2024-10-17T10:19:22.992" v="3884" actId="1076"/>
          <ac:picMkLst>
            <pc:docMk/>
            <pc:sldMk cId="3251299348" sldId="278"/>
            <ac:picMk id="8" creationId="{A08BA2A5-14E4-511F-AA39-14D7424FC2A5}"/>
          </ac:picMkLst>
        </pc:picChg>
        <pc:picChg chg="add mod">
          <ac:chgData name="Nijsse, Femke" userId="a5a44aa0-ec6f-4ed7-b4e2-df8b2b69fc33" providerId="ADAL" clId="{1A54B517-9025-4637-82FF-A0C6FAD2BD18}" dt="2024-10-17T10:27:25.572" v="4363" actId="1076"/>
          <ac:picMkLst>
            <pc:docMk/>
            <pc:sldMk cId="3251299348" sldId="278"/>
            <ac:picMk id="9" creationId="{00099FC8-96D1-6F97-4FE9-0995279AA5CA}"/>
          </ac:picMkLst>
        </pc:picChg>
      </pc:sldChg>
      <pc:sldChg chg="new del">
        <pc:chgData name="Nijsse, Femke" userId="a5a44aa0-ec6f-4ed7-b4e2-df8b2b69fc33" providerId="ADAL" clId="{1A54B517-9025-4637-82FF-A0C6FAD2BD18}" dt="2024-10-17T10:23:49.425" v="4035" actId="47"/>
        <pc:sldMkLst>
          <pc:docMk/>
          <pc:sldMk cId="518293222" sldId="279"/>
        </pc:sldMkLst>
      </pc:sldChg>
      <pc:sldChg chg="addSp delSp modSp add mod ord">
        <pc:chgData name="Nijsse, Femke" userId="a5a44aa0-ec6f-4ed7-b4e2-df8b2b69fc33" providerId="ADAL" clId="{1A54B517-9025-4637-82FF-A0C6FAD2BD18}" dt="2024-10-17T10:26:59.772" v="4354" actId="1076"/>
        <pc:sldMkLst>
          <pc:docMk/>
          <pc:sldMk cId="3096266523" sldId="280"/>
        </pc:sldMkLst>
        <pc:spChg chg="mod">
          <ac:chgData name="Nijsse, Femke" userId="a5a44aa0-ec6f-4ed7-b4e2-df8b2b69fc33" providerId="ADAL" clId="{1A54B517-9025-4637-82FF-A0C6FAD2BD18}" dt="2024-10-17T10:24:51.577" v="4118" actId="20577"/>
          <ac:spMkLst>
            <pc:docMk/>
            <pc:sldMk cId="3096266523" sldId="280"/>
            <ac:spMk id="3" creationId="{AF4FB5B0-79A5-269F-645C-4F0C9C7F8ACB}"/>
          </ac:spMkLst>
        </pc:spChg>
        <pc:spChg chg="add mod">
          <ac:chgData name="Nijsse, Femke" userId="a5a44aa0-ec6f-4ed7-b4e2-df8b2b69fc33" providerId="ADAL" clId="{1A54B517-9025-4637-82FF-A0C6FAD2BD18}" dt="2024-10-17T10:26:59.772" v="4354" actId="1076"/>
          <ac:spMkLst>
            <pc:docMk/>
            <pc:sldMk cId="3096266523" sldId="280"/>
            <ac:spMk id="4" creationId="{030A5E72-833B-9469-A963-A8C9C31D3F91}"/>
          </ac:spMkLst>
        </pc:spChg>
        <pc:spChg chg="del">
          <ac:chgData name="Nijsse, Femke" userId="a5a44aa0-ec6f-4ed7-b4e2-df8b2b69fc33" providerId="ADAL" clId="{1A54B517-9025-4637-82FF-A0C6FAD2BD18}" dt="2024-10-17T10:26:29.231" v="4316" actId="478"/>
          <ac:spMkLst>
            <pc:docMk/>
            <pc:sldMk cId="3096266523" sldId="280"/>
            <ac:spMk id="5" creationId="{8DF200A2-AD47-5899-B507-37406358B11C}"/>
          </ac:spMkLst>
        </pc:spChg>
        <pc:spChg chg="mod">
          <ac:chgData name="Nijsse, Femke" userId="a5a44aa0-ec6f-4ed7-b4e2-df8b2b69fc33" providerId="ADAL" clId="{1A54B517-9025-4637-82FF-A0C6FAD2BD18}" dt="2024-10-17T10:25:57.693" v="4315" actId="1076"/>
          <ac:spMkLst>
            <pc:docMk/>
            <pc:sldMk cId="3096266523" sldId="280"/>
            <ac:spMk id="11" creationId="{F5C3316D-3B4E-1FFF-C560-63C4612AD966}"/>
          </ac:spMkLst>
        </pc:spChg>
        <pc:picChg chg="add mod">
          <ac:chgData name="Nijsse, Femke" userId="a5a44aa0-ec6f-4ed7-b4e2-df8b2b69fc33" providerId="ADAL" clId="{1A54B517-9025-4637-82FF-A0C6FAD2BD18}" dt="2024-10-17T10:24:27.840" v="4045" actId="1076"/>
          <ac:picMkLst>
            <pc:docMk/>
            <pc:sldMk cId="3096266523" sldId="280"/>
            <ac:picMk id="2" creationId="{F25B48C1-8FFD-4A52-2660-C4CA717F3174}"/>
          </ac:picMkLst>
        </pc:picChg>
        <pc:picChg chg="del">
          <ac:chgData name="Nijsse, Femke" userId="a5a44aa0-ec6f-4ed7-b4e2-df8b2b69fc33" providerId="ADAL" clId="{1A54B517-9025-4637-82FF-A0C6FAD2BD18}" dt="2024-10-17T10:23:51.551" v="4036" actId="478"/>
          <ac:picMkLst>
            <pc:docMk/>
            <pc:sldMk cId="3096266523" sldId="280"/>
            <ac:picMk id="9" creationId="{00099FC8-96D1-6F97-4FE9-0995279AA5CA}"/>
          </ac:picMkLst>
        </pc:picChg>
      </pc:sldChg>
      <pc:sldChg chg="add del">
        <pc:chgData name="Nijsse, Femke" userId="a5a44aa0-ec6f-4ed7-b4e2-df8b2b69fc33" providerId="ADAL" clId="{1A54B517-9025-4637-82FF-A0C6FAD2BD18}" dt="2024-10-17T10:23:53.422" v="4038"/>
        <pc:sldMkLst>
          <pc:docMk/>
          <pc:sldMk cId="1303187266" sldId="281"/>
        </pc:sldMkLst>
      </pc:sldChg>
      <pc:sldChg chg="delSp add del setBg delDesignElem">
        <pc:chgData name="Nijsse, Femke" userId="a5a44aa0-ec6f-4ed7-b4e2-df8b2b69fc33" providerId="ADAL" clId="{1A54B517-9025-4637-82FF-A0C6FAD2BD18}" dt="2024-10-17T10:23:07.724" v="4032" actId="47"/>
        <pc:sldMkLst>
          <pc:docMk/>
          <pc:sldMk cId="1534779987" sldId="623"/>
        </pc:sldMkLst>
        <pc:cxnChg chg="del">
          <ac:chgData name="Nijsse, Femke" userId="a5a44aa0-ec6f-4ed7-b4e2-df8b2b69fc33" providerId="ADAL" clId="{1A54B517-9025-4637-82FF-A0C6FAD2BD18}" dt="2024-10-17T10:17:23.046" v="3807"/>
          <ac:cxnSpMkLst>
            <pc:docMk/>
            <pc:sldMk cId="1534779987" sldId="623"/>
            <ac:cxnSpMk id="7" creationId="{1503BFE4-729B-D9D0-C17B-501E6AF1127A}"/>
          </ac:cxnSpMkLst>
        </pc:cxnChg>
      </pc:sldChg>
      <pc:sldMasterChg chg="delSldLayout">
        <pc:chgData name="Nijsse, Femke" userId="a5a44aa0-ec6f-4ed7-b4e2-df8b2b69fc33" providerId="ADAL" clId="{1A54B517-9025-4637-82FF-A0C6FAD2BD18}" dt="2024-10-17T10:23:07.724" v="4032" actId="47"/>
        <pc:sldMasterMkLst>
          <pc:docMk/>
          <pc:sldMasterMk cId="4288139380" sldId="2147483736"/>
        </pc:sldMasterMkLst>
        <pc:sldLayoutChg chg="del">
          <pc:chgData name="Nijsse, Femke" userId="a5a44aa0-ec6f-4ed7-b4e2-df8b2b69fc33" providerId="ADAL" clId="{1A54B517-9025-4637-82FF-A0C6FAD2BD18}" dt="2024-10-17T10:23:07.724" v="4032" actId="47"/>
          <pc:sldLayoutMkLst>
            <pc:docMk/>
            <pc:sldMasterMk cId="4288139380" sldId="2147483736"/>
            <pc:sldLayoutMk cId="2553730938" sldId="2147483868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9901A-6804-44B1-A0E6-774ED5CEC548}" type="doc">
      <dgm:prSet loTypeId="urn:microsoft.com/office/officeart/2005/8/layout/cycle3" loCatId="cycle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50D3B8BC-5F55-4F15-91FF-3F3297D2B153}">
      <dgm:prSet phldrT="[Text]"/>
      <dgm:spPr/>
      <dgm:t>
        <a:bodyPr/>
        <a:lstStyle/>
        <a:p>
          <a:r>
            <a:rPr lang="nl-NL" b="1" dirty="0">
              <a:latin typeface="Outfit" charset="0"/>
              <a:cs typeface="Outfit" charset="0"/>
            </a:rPr>
            <a:t>Deployment</a:t>
          </a:r>
          <a:endParaRPr lang="en-GB" b="1" dirty="0">
            <a:latin typeface="Outfit" charset="0"/>
            <a:cs typeface="Outfit" charset="0"/>
          </a:endParaRPr>
        </a:p>
      </dgm:t>
    </dgm:pt>
    <dgm:pt modelId="{4AC7A36A-08D6-4794-A280-E882CBBCC0D0}" type="parTrans" cxnId="{575A4631-3779-4D1E-A62F-FBA8CE5F96D1}">
      <dgm:prSet/>
      <dgm:spPr/>
      <dgm:t>
        <a:bodyPr/>
        <a:lstStyle/>
        <a:p>
          <a:endParaRPr lang="en-GB"/>
        </a:p>
      </dgm:t>
    </dgm:pt>
    <dgm:pt modelId="{AE21669D-CC69-41CA-A7AC-BA90B3B849FD}" type="sibTrans" cxnId="{575A4631-3779-4D1E-A62F-FBA8CE5F96D1}">
      <dgm:prSet/>
      <dgm:spPr/>
      <dgm:t>
        <a:bodyPr/>
        <a:lstStyle/>
        <a:p>
          <a:endParaRPr lang="en-GB"/>
        </a:p>
      </dgm:t>
    </dgm:pt>
    <dgm:pt modelId="{65913B56-AB66-4760-A73C-875A10B3E170}">
      <dgm:prSet phldrT="[Text]"/>
      <dgm:spPr/>
      <dgm:t>
        <a:bodyPr/>
        <a:lstStyle/>
        <a:p>
          <a:r>
            <a:rPr lang="nl-NL" b="1" dirty="0">
              <a:latin typeface="Outfit" charset="0"/>
              <a:cs typeface="Outfit" charset="0"/>
            </a:rPr>
            <a:t>Learning-</a:t>
          </a:r>
          <a:r>
            <a:rPr lang="nl-NL" b="1" dirty="0" err="1">
              <a:latin typeface="Outfit" charset="0"/>
              <a:cs typeface="Outfit" charset="0"/>
            </a:rPr>
            <a:t>by</a:t>
          </a:r>
          <a:r>
            <a:rPr lang="nl-NL" b="1" dirty="0">
              <a:latin typeface="Outfit" charset="0"/>
              <a:cs typeface="Outfit" charset="0"/>
            </a:rPr>
            <a:t>-</a:t>
          </a:r>
          <a:r>
            <a:rPr lang="nl-NL" b="1" dirty="0" err="1">
              <a:latin typeface="Outfit" charset="0"/>
              <a:cs typeface="Outfit" charset="0"/>
            </a:rPr>
            <a:t>doing</a:t>
          </a:r>
          <a:endParaRPr lang="en-GB" b="1" dirty="0">
            <a:latin typeface="Outfit" charset="0"/>
            <a:cs typeface="Outfit" charset="0"/>
          </a:endParaRPr>
        </a:p>
      </dgm:t>
    </dgm:pt>
    <dgm:pt modelId="{E95AFB10-B298-4849-8903-1933F89BC36A}" type="parTrans" cxnId="{721B7359-31F9-4206-8CD8-EC93C4460F5D}">
      <dgm:prSet/>
      <dgm:spPr/>
      <dgm:t>
        <a:bodyPr/>
        <a:lstStyle/>
        <a:p>
          <a:endParaRPr lang="en-GB"/>
        </a:p>
      </dgm:t>
    </dgm:pt>
    <dgm:pt modelId="{80FA9FBF-472B-4C27-85EC-034BCCD5E9BC}" type="sibTrans" cxnId="{721B7359-31F9-4206-8CD8-EC93C4460F5D}">
      <dgm:prSet/>
      <dgm:spPr/>
      <dgm:t>
        <a:bodyPr/>
        <a:lstStyle/>
        <a:p>
          <a:endParaRPr lang="en-GB"/>
        </a:p>
      </dgm:t>
    </dgm:pt>
    <dgm:pt modelId="{7D5A2044-8414-43DC-B8EF-98A3605C5109}">
      <dgm:prSet phldrT="[Text]"/>
      <dgm:spPr/>
      <dgm:t>
        <a:bodyPr/>
        <a:lstStyle/>
        <a:p>
          <a:r>
            <a:rPr lang="nl-NL" b="1" dirty="0" err="1">
              <a:latin typeface="Outfit" charset="0"/>
              <a:cs typeface="Outfit" charset="0"/>
            </a:rPr>
            <a:t>Lower</a:t>
          </a:r>
          <a:r>
            <a:rPr lang="nl-NL" dirty="0">
              <a:latin typeface="Outfit" charset="0"/>
              <a:cs typeface="Outfit" charset="0"/>
            </a:rPr>
            <a:t> </a:t>
          </a:r>
          <a:r>
            <a:rPr lang="nl-NL" b="1" dirty="0" err="1">
              <a:latin typeface="Outfit" charset="0"/>
              <a:cs typeface="Outfit" charset="0"/>
            </a:rPr>
            <a:t>costs</a:t>
          </a:r>
          <a:endParaRPr lang="en-GB" b="1" dirty="0">
            <a:latin typeface="Outfit" charset="0"/>
            <a:cs typeface="Outfit" charset="0"/>
          </a:endParaRPr>
        </a:p>
      </dgm:t>
    </dgm:pt>
    <dgm:pt modelId="{60E8EE64-3B77-4C72-9ED4-B2E926EA7673}" type="parTrans" cxnId="{9069AD52-15A4-4FD7-8A96-7C0103045608}">
      <dgm:prSet/>
      <dgm:spPr/>
      <dgm:t>
        <a:bodyPr/>
        <a:lstStyle/>
        <a:p>
          <a:endParaRPr lang="en-GB"/>
        </a:p>
      </dgm:t>
    </dgm:pt>
    <dgm:pt modelId="{2333B085-639E-491C-BC2C-8D711DA78698}" type="sibTrans" cxnId="{9069AD52-15A4-4FD7-8A96-7C0103045608}">
      <dgm:prSet/>
      <dgm:spPr/>
      <dgm:t>
        <a:bodyPr/>
        <a:lstStyle/>
        <a:p>
          <a:endParaRPr lang="en-GB"/>
        </a:p>
      </dgm:t>
    </dgm:pt>
    <dgm:pt modelId="{A78601BE-224F-497A-B066-D1BCB53D14ED}">
      <dgm:prSet phldrT="[Text]"/>
      <dgm:spPr/>
      <dgm:t>
        <a:bodyPr/>
        <a:lstStyle/>
        <a:p>
          <a:r>
            <a:rPr lang="nl-NL" b="1" dirty="0">
              <a:latin typeface="Outfit" charset="0"/>
              <a:cs typeface="Outfit" charset="0"/>
            </a:rPr>
            <a:t>More investment</a:t>
          </a:r>
          <a:endParaRPr lang="en-GB" b="1" dirty="0">
            <a:latin typeface="Outfit" charset="0"/>
            <a:cs typeface="Outfit" charset="0"/>
          </a:endParaRPr>
        </a:p>
      </dgm:t>
    </dgm:pt>
    <dgm:pt modelId="{07624C66-F35B-48EA-8859-811F9570BAE0}" type="parTrans" cxnId="{936E070E-1E86-4285-8258-FEEABEE1FC5E}">
      <dgm:prSet/>
      <dgm:spPr/>
      <dgm:t>
        <a:bodyPr/>
        <a:lstStyle/>
        <a:p>
          <a:endParaRPr lang="en-GB"/>
        </a:p>
      </dgm:t>
    </dgm:pt>
    <dgm:pt modelId="{3A28BE63-D3A9-41F6-B18F-56758385CAC8}" type="sibTrans" cxnId="{936E070E-1E86-4285-8258-FEEABEE1FC5E}">
      <dgm:prSet/>
      <dgm:spPr/>
      <dgm:t>
        <a:bodyPr/>
        <a:lstStyle/>
        <a:p>
          <a:endParaRPr lang="en-GB"/>
        </a:p>
      </dgm:t>
    </dgm:pt>
    <dgm:pt modelId="{03D014CB-372D-45B3-B856-9D8F0B416456}" type="pres">
      <dgm:prSet presAssocID="{FA59901A-6804-44B1-A0E6-774ED5CEC548}" presName="Name0" presStyleCnt="0">
        <dgm:presLayoutVars>
          <dgm:dir/>
          <dgm:resizeHandles val="exact"/>
        </dgm:presLayoutVars>
      </dgm:prSet>
      <dgm:spPr/>
    </dgm:pt>
    <dgm:pt modelId="{E0E24F1A-AF47-4BEB-BAF1-75377BC94D9E}" type="pres">
      <dgm:prSet presAssocID="{FA59901A-6804-44B1-A0E6-774ED5CEC548}" presName="cycle" presStyleCnt="0"/>
      <dgm:spPr/>
    </dgm:pt>
    <dgm:pt modelId="{B7F57A6A-3E12-4D34-BAA1-374608115A1F}" type="pres">
      <dgm:prSet presAssocID="{50D3B8BC-5F55-4F15-91FF-3F3297D2B153}" presName="nodeFirstNode" presStyleLbl="node1" presStyleIdx="0" presStyleCnt="4" custRadScaleRad="100089">
        <dgm:presLayoutVars>
          <dgm:bulletEnabled val="1"/>
        </dgm:presLayoutVars>
      </dgm:prSet>
      <dgm:spPr/>
    </dgm:pt>
    <dgm:pt modelId="{6708839A-248C-4EDB-A4DD-245A82670E8C}" type="pres">
      <dgm:prSet presAssocID="{AE21669D-CC69-41CA-A7AC-BA90B3B849FD}" presName="sibTransFirstNode" presStyleLbl="bgShp" presStyleIdx="0" presStyleCnt="1"/>
      <dgm:spPr/>
    </dgm:pt>
    <dgm:pt modelId="{8BCA3D8B-999C-4F0D-B8F3-245243A731B9}" type="pres">
      <dgm:prSet presAssocID="{65913B56-AB66-4760-A73C-875A10B3E170}" presName="nodeFollowingNodes" presStyleLbl="node1" presStyleIdx="1" presStyleCnt="4">
        <dgm:presLayoutVars>
          <dgm:bulletEnabled val="1"/>
        </dgm:presLayoutVars>
      </dgm:prSet>
      <dgm:spPr/>
    </dgm:pt>
    <dgm:pt modelId="{166552AD-42A3-4AE5-BB41-07D735553054}" type="pres">
      <dgm:prSet presAssocID="{7D5A2044-8414-43DC-B8EF-98A3605C5109}" presName="nodeFollowingNodes" presStyleLbl="node1" presStyleIdx="2" presStyleCnt="4" custRadScaleRad="110091" custRadScaleInc="-7945">
        <dgm:presLayoutVars>
          <dgm:bulletEnabled val="1"/>
        </dgm:presLayoutVars>
      </dgm:prSet>
      <dgm:spPr/>
    </dgm:pt>
    <dgm:pt modelId="{6B9E48ED-C73D-4124-90AA-4A84213B31F7}" type="pres">
      <dgm:prSet presAssocID="{A78601BE-224F-497A-B066-D1BCB53D14ED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AAE2E306-DEBA-4896-B347-5FF4C87872B0}" type="presOf" srcId="{AE21669D-CC69-41CA-A7AC-BA90B3B849FD}" destId="{6708839A-248C-4EDB-A4DD-245A82670E8C}" srcOrd="0" destOrd="0" presId="urn:microsoft.com/office/officeart/2005/8/layout/cycle3"/>
    <dgm:cxn modelId="{936E070E-1E86-4285-8258-FEEABEE1FC5E}" srcId="{FA59901A-6804-44B1-A0E6-774ED5CEC548}" destId="{A78601BE-224F-497A-B066-D1BCB53D14ED}" srcOrd="3" destOrd="0" parTransId="{07624C66-F35B-48EA-8859-811F9570BAE0}" sibTransId="{3A28BE63-D3A9-41F6-B18F-56758385CAC8}"/>
    <dgm:cxn modelId="{575A4631-3779-4D1E-A62F-FBA8CE5F96D1}" srcId="{FA59901A-6804-44B1-A0E6-774ED5CEC548}" destId="{50D3B8BC-5F55-4F15-91FF-3F3297D2B153}" srcOrd="0" destOrd="0" parTransId="{4AC7A36A-08D6-4794-A280-E882CBBCC0D0}" sibTransId="{AE21669D-CC69-41CA-A7AC-BA90B3B849FD}"/>
    <dgm:cxn modelId="{ABDAF96A-4D2F-45F4-BF74-A9F3D6E1D096}" type="presOf" srcId="{50D3B8BC-5F55-4F15-91FF-3F3297D2B153}" destId="{B7F57A6A-3E12-4D34-BAA1-374608115A1F}" srcOrd="0" destOrd="0" presId="urn:microsoft.com/office/officeart/2005/8/layout/cycle3"/>
    <dgm:cxn modelId="{954FE350-67F0-479B-A904-CE8C0C604CF9}" type="presOf" srcId="{7D5A2044-8414-43DC-B8EF-98A3605C5109}" destId="{166552AD-42A3-4AE5-BB41-07D735553054}" srcOrd="0" destOrd="0" presId="urn:microsoft.com/office/officeart/2005/8/layout/cycle3"/>
    <dgm:cxn modelId="{9069AD52-15A4-4FD7-8A96-7C0103045608}" srcId="{FA59901A-6804-44B1-A0E6-774ED5CEC548}" destId="{7D5A2044-8414-43DC-B8EF-98A3605C5109}" srcOrd="2" destOrd="0" parTransId="{60E8EE64-3B77-4C72-9ED4-B2E926EA7673}" sibTransId="{2333B085-639E-491C-BC2C-8D711DA78698}"/>
    <dgm:cxn modelId="{721B7359-31F9-4206-8CD8-EC93C4460F5D}" srcId="{FA59901A-6804-44B1-A0E6-774ED5CEC548}" destId="{65913B56-AB66-4760-A73C-875A10B3E170}" srcOrd="1" destOrd="0" parTransId="{E95AFB10-B298-4849-8903-1933F89BC36A}" sibTransId="{80FA9FBF-472B-4C27-85EC-034BCCD5E9BC}"/>
    <dgm:cxn modelId="{DF9E668C-E0EE-4D19-9087-037E469DA303}" type="presOf" srcId="{FA59901A-6804-44B1-A0E6-774ED5CEC548}" destId="{03D014CB-372D-45B3-B856-9D8F0B416456}" srcOrd="0" destOrd="0" presId="urn:microsoft.com/office/officeart/2005/8/layout/cycle3"/>
    <dgm:cxn modelId="{61F17CB2-DC1B-4F16-B67B-FF20BB834AAE}" type="presOf" srcId="{A78601BE-224F-497A-B066-D1BCB53D14ED}" destId="{6B9E48ED-C73D-4124-90AA-4A84213B31F7}" srcOrd="0" destOrd="0" presId="urn:microsoft.com/office/officeart/2005/8/layout/cycle3"/>
    <dgm:cxn modelId="{42FB91EC-8FE7-46DC-B8AA-951A2CB2BCDE}" type="presOf" srcId="{65913B56-AB66-4760-A73C-875A10B3E170}" destId="{8BCA3D8B-999C-4F0D-B8F3-245243A731B9}" srcOrd="0" destOrd="0" presId="urn:microsoft.com/office/officeart/2005/8/layout/cycle3"/>
    <dgm:cxn modelId="{CE21C9EA-0577-4636-898C-3A7AB8331B72}" type="presParOf" srcId="{03D014CB-372D-45B3-B856-9D8F0B416456}" destId="{E0E24F1A-AF47-4BEB-BAF1-75377BC94D9E}" srcOrd="0" destOrd="0" presId="urn:microsoft.com/office/officeart/2005/8/layout/cycle3"/>
    <dgm:cxn modelId="{F980E62D-6326-4FCB-A7D4-AC11D3A9A5B1}" type="presParOf" srcId="{E0E24F1A-AF47-4BEB-BAF1-75377BC94D9E}" destId="{B7F57A6A-3E12-4D34-BAA1-374608115A1F}" srcOrd="0" destOrd="0" presId="urn:microsoft.com/office/officeart/2005/8/layout/cycle3"/>
    <dgm:cxn modelId="{E7DDBC9C-5A07-44CF-AE81-61A451350F88}" type="presParOf" srcId="{E0E24F1A-AF47-4BEB-BAF1-75377BC94D9E}" destId="{6708839A-248C-4EDB-A4DD-245A82670E8C}" srcOrd="1" destOrd="0" presId="urn:microsoft.com/office/officeart/2005/8/layout/cycle3"/>
    <dgm:cxn modelId="{79FE506D-4636-42BB-BE5B-44AC26EF0397}" type="presParOf" srcId="{E0E24F1A-AF47-4BEB-BAF1-75377BC94D9E}" destId="{8BCA3D8B-999C-4F0D-B8F3-245243A731B9}" srcOrd="2" destOrd="0" presId="urn:microsoft.com/office/officeart/2005/8/layout/cycle3"/>
    <dgm:cxn modelId="{C9A8EFD6-D0DC-4192-B491-B6706DB7BEC2}" type="presParOf" srcId="{E0E24F1A-AF47-4BEB-BAF1-75377BC94D9E}" destId="{166552AD-42A3-4AE5-BB41-07D735553054}" srcOrd="3" destOrd="0" presId="urn:microsoft.com/office/officeart/2005/8/layout/cycle3"/>
    <dgm:cxn modelId="{3480D31C-6D13-48B9-9D47-C41FFEBC42CB}" type="presParOf" srcId="{E0E24F1A-AF47-4BEB-BAF1-75377BC94D9E}" destId="{6B9E48ED-C73D-4124-90AA-4A84213B31F7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D679F2-0A7D-453A-BDE9-24264D26CD46}" type="doc">
      <dgm:prSet loTypeId="urn:microsoft.com/office/officeart/2008/layout/AlternatingHexagon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8BF2C307-5B94-4BEF-977C-10DFAFBCFCFC}">
      <dgm:prSet phldrT="[Text]" custT="1"/>
      <dgm:spPr/>
      <dgm:t>
        <a:bodyPr/>
        <a:lstStyle/>
        <a:p>
          <a:r>
            <a:rPr lang="en-GB" sz="1400" noProof="0" dirty="0">
              <a:latin typeface="Outfit" charset="0"/>
              <a:cs typeface="Outfit" charset="0"/>
            </a:rPr>
            <a:t>Market strength</a:t>
          </a:r>
        </a:p>
      </dgm:t>
    </dgm:pt>
    <dgm:pt modelId="{B0532CBB-3537-4EC6-898E-871140DB9E81}" type="parTrans" cxnId="{F64E91E7-250F-47FA-AD26-2C95D16C2589}">
      <dgm:prSet/>
      <dgm:spPr/>
      <dgm:t>
        <a:bodyPr/>
        <a:lstStyle/>
        <a:p>
          <a:endParaRPr lang="en-GB"/>
        </a:p>
      </dgm:t>
    </dgm:pt>
    <dgm:pt modelId="{8C66DDAE-1C8D-4CDD-8A9B-2C06324B0B42}" type="sibTrans" cxnId="{F64E91E7-250F-47FA-AD26-2C95D16C2589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8987EE35-CB05-47BD-A66A-6E512CB78D2E}">
      <dgm:prSet custT="1"/>
      <dgm:spPr/>
      <dgm:t>
        <a:bodyPr/>
        <a:lstStyle/>
        <a:p>
          <a:r>
            <a:rPr lang="en-GB" sz="1100" noProof="0" dirty="0">
              <a:latin typeface="Outfit" charset="0"/>
              <a:cs typeface="Outfit" charset="0"/>
            </a:rPr>
            <a:t>A larger market means there is more money in the sector to invest </a:t>
          </a:r>
        </a:p>
      </dgm:t>
    </dgm:pt>
    <dgm:pt modelId="{2EDD6237-2268-4ECD-A1B6-3882AF4B817B}" type="parTrans" cxnId="{E343F7D9-4E6B-41A5-9F19-B97BFBB07DFF}">
      <dgm:prSet/>
      <dgm:spPr/>
      <dgm:t>
        <a:bodyPr/>
        <a:lstStyle/>
        <a:p>
          <a:endParaRPr lang="en-GB"/>
        </a:p>
      </dgm:t>
    </dgm:pt>
    <dgm:pt modelId="{9B25B2D0-D9BF-4BF5-A6D3-DFFC745FDA4D}" type="sibTrans" cxnId="{E343F7D9-4E6B-41A5-9F19-B97BFBB07DFF}">
      <dgm:prSet/>
      <dgm:spPr/>
      <dgm:t>
        <a:bodyPr/>
        <a:lstStyle/>
        <a:p>
          <a:endParaRPr lang="en-GB"/>
        </a:p>
      </dgm:t>
    </dgm:pt>
    <dgm:pt modelId="{70CE6659-77FD-450F-BB83-602E104649EB}">
      <dgm:prSet custT="1"/>
      <dgm:spPr/>
      <dgm:t>
        <a:bodyPr/>
        <a:lstStyle/>
        <a:p>
          <a:r>
            <a:rPr lang="en-GB" sz="1400" noProof="0" dirty="0">
              <a:latin typeface="Outfit" charset="0"/>
              <a:cs typeface="Outfit" charset="0"/>
            </a:rPr>
            <a:t>Social contagion</a:t>
          </a:r>
        </a:p>
      </dgm:t>
    </dgm:pt>
    <dgm:pt modelId="{B5611A5C-C851-4F8B-970F-B1F54ACBD6BB}" type="parTrans" cxnId="{EA8E90B6-73D1-4659-9F55-99CA37D50937}">
      <dgm:prSet/>
      <dgm:spPr/>
      <dgm:t>
        <a:bodyPr/>
        <a:lstStyle/>
        <a:p>
          <a:endParaRPr lang="en-GB"/>
        </a:p>
      </dgm:t>
    </dgm:pt>
    <dgm:pt modelId="{21525483-55EC-4F87-A79D-47BA5349B3A1}" type="sibTrans" cxnId="{EA8E90B6-73D1-4659-9F55-99CA37D50937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485227C-EC52-4AD1-9DA5-F221D46014B6}">
      <dgm:prSet custT="1"/>
      <dgm:spPr/>
      <dgm:t>
        <a:bodyPr/>
        <a:lstStyle/>
        <a:p>
          <a:r>
            <a:rPr lang="en-GB" sz="1100" noProof="0" dirty="0">
              <a:latin typeface="Outfit" charset="0"/>
              <a:cs typeface="Outfit" charset="0"/>
            </a:rPr>
            <a:t>When your neighbours have solar panels and EVs, you’re more likely to adopt</a:t>
          </a:r>
        </a:p>
      </dgm:t>
    </dgm:pt>
    <dgm:pt modelId="{AE805E0F-22A1-465E-BDCA-136DC66FF6FF}" type="parTrans" cxnId="{CE082E91-85B6-40DD-A954-C13FDED3B6F9}">
      <dgm:prSet/>
      <dgm:spPr/>
      <dgm:t>
        <a:bodyPr/>
        <a:lstStyle/>
        <a:p>
          <a:endParaRPr lang="en-GB"/>
        </a:p>
      </dgm:t>
    </dgm:pt>
    <dgm:pt modelId="{71DD488D-B1CC-4358-BEC1-AB59A9B85A67}" type="sibTrans" cxnId="{CE082E91-85B6-40DD-A954-C13FDED3B6F9}">
      <dgm:prSet/>
      <dgm:spPr/>
      <dgm:t>
        <a:bodyPr/>
        <a:lstStyle/>
        <a:p>
          <a:endParaRPr lang="en-GB"/>
        </a:p>
      </dgm:t>
    </dgm:pt>
    <dgm:pt modelId="{309D366D-BEB0-4CCD-A1DB-626A9B5C8ACF}">
      <dgm:prSet custT="1"/>
      <dgm:spPr/>
      <dgm:t>
        <a:bodyPr/>
        <a:lstStyle/>
        <a:p>
          <a:r>
            <a:rPr lang="en-GB" sz="1400" noProof="0" dirty="0">
              <a:latin typeface="Outfit" charset="0"/>
              <a:cs typeface="Outfit" charset="0"/>
            </a:rPr>
            <a:t>Network effects</a:t>
          </a:r>
        </a:p>
      </dgm:t>
    </dgm:pt>
    <dgm:pt modelId="{B1405336-52D1-432D-A166-81A218D97797}" type="parTrans" cxnId="{B82A9897-BD8C-4116-8D2A-622E3544C257}">
      <dgm:prSet/>
      <dgm:spPr/>
      <dgm:t>
        <a:bodyPr/>
        <a:lstStyle/>
        <a:p>
          <a:endParaRPr lang="en-GB"/>
        </a:p>
      </dgm:t>
    </dgm:pt>
    <dgm:pt modelId="{E3BEDAE2-360D-4C4C-BD92-CC64186A48E7}" type="sibTrans" cxnId="{B82A9897-BD8C-4116-8D2A-622E3544C257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CE6F6F5-C0FA-4C63-8073-773E7592D950}">
      <dgm:prSet custT="1"/>
      <dgm:spPr/>
      <dgm:t>
        <a:bodyPr/>
        <a:lstStyle/>
        <a:p>
          <a:r>
            <a:rPr lang="en-GB" sz="1100" noProof="0" dirty="0">
              <a:latin typeface="Outfit" charset="0"/>
              <a:cs typeface="Outfit" charset="0"/>
            </a:rPr>
            <a:t>For technologies such as EVs, more cars implies a denser and higher-quality charging network. </a:t>
          </a:r>
        </a:p>
      </dgm:t>
    </dgm:pt>
    <dgm:pt modelId="{F0952444-C8D4-4EDF-8D46-71BE8BD799C8}" type="parTrans" cxnId="{510D94CB-9959-4132-B031-51C36DB70DD1}">
      <dgm:prSet/>
      <dgm:spPr/>
      <dgm:t>
        <a:bodyPr/>
        <a:lstStyle/>
        <a:p>
          <a:endParaRPr lang="en-GB"/>
        </a:p>
      </dgm:t>
    </dgm:pt>
    <dgm:pt modelId="{D1341E1A-539E-42E5-AE58-E2ACFEAD725C}" type="sibTrans" cxnId="{510D94CB-9959-4132-B031-51C36DB70DD1}">
      <dgm:prSet/>
      <dgm:spPr/>
      <dgm:t>
        <a:bodyPr/>
        <a:lstStyle/>
        <a:p>
          <a:endParaRPr lang="en-GB"/>
        </a:p>
      </dgm:t>
    </dgm:pt>
    <dgm:pt modelId="{FEFD41EC-08E4-494F-81A5-E1D9789AD742}" type="pres">
      <dgm:prSet presAssocID="{A4D679F2-0A7D-453A-BDE9-24264D26CD46}" presName="Name0" presStyleCnt="0">
        <dgm:presLayoutVars>
          <dgm:chMax/>
          <dgm:chPref/>
          <dgm:dir/>
          <dgm:animLvl val="lvl"/>
        </dgm:presLayoutVars>
      </dgm:prSet>
      <dgm:spPr/>
    </dgm:pt>
    <dgm:pt modelId="{236DFA97-9C3F-43D5-A745-A5661A7562AC}" type="pres">
      <dgm:prSet presAssocID="{8BF2C307-5B94-4BEF-977C-10DFAFBCFCFC}" presName="composite" presStyleCnt="0"/>
      <dgm:spPr/>
    </dgm:pt>
    <dgm:pt modelId="{0821565A-890D-4FBA-B9B7-79BBCEDE42AE}" type="pres">
      <dgm:prSet presAssocID="{8BF2C307-5B94-4BEF-977C-10DFAFBCFCF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5039E1BE-E186-4DBD-864B-069851A2FE3C}" type="pres">
      <dgm:prSet presAssocID="{8BF2C307-5B94-4BEF-977C-10DFAFBCFCF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48D539A-B3D1-46B2-A61D-518477C1C636}" type="pres">
      <dgm:prSet presAssocID="{8BF2C307-5B94-4BEF-977C-10DFAFBCFCFC}" presName="BalanceSpacing" presStyleCnt="0"/>
      <dgm:spPr/>
    </dgm:pt>
    <dgm:pt modelId="{7D104E64-B26C-43E8-910A-2A77C9DF89CC}" type="pres">
      <dgm:prSet presAssocID="{8BF2C307-5B94-4BEF-977C-10DFAFBCFCFC}" presName="BalanceSpacing1" presStyleCnt="0"/>
      <dgm:spPr/>
    </dgm:pt>
    <dgm:pt modelId="{D8B98B14-062C-43AA-B499-5038164FBCE8}" type="pres">
      <dgm:prSet presAssocID="{8C66DDAE-1C8D-4CDD-8A9B-2C06324B0B42}" presName="Accent1Text" presStyleLbl="node1" presStyleIdx="1" presStyleCnt="6" custLinFactNeighborX="-1825" custLinFactNeighborY="-20423"/>
      <dgm:spPr/>
    </dgm:pt>
    <dgm:pt modelId="{A75EC099-E14B-4E62-8D0D-A7C876245BFD}" type="pres">
      <dgm:prSet presAssocID="{8C66DDAE-1C8D-4CDD-8A9B-2C06324B0B42}" presName="spaceBetweenRectangles" presStyleCnt="0"/>
      <dgm:spPr/>
    </dgm:pt>
    <dgm:pt modelId="{6CC3DC4B-DC69-46F5-A4E3-6C92AC3CCE85}" type="pres">
      <dgm:prSet presAssocID="{70CE6659-77FD-450F-BB83-602E104649EB}" presName="composite" presStyleCnt="0"/>
      <dgm:spPr/>
    </dgm:pt>
    <dgm:pt modelId="{23DBD252-331F-48EC-9173-FD81467AC27F}" type="pres">
      <dgm:prSet presAssocID="{70CE6659-77FD-450F-BB83-602E104649EB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7D7F216-E364-46ED-845A-C75B7CBD1BAA}" type="pres">
      <dgm:prSet presAssocID="{70CE6659-77FD-450F-BB83-602E104649E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9100297-7728-4097-8353-39F6F2CB35D8}" type="pres">
      <dgm:prSet presAssocID="{70CE6659-77FD-450F-BB83-602E104649EB}" presName="BalanceSpacing" presStyleCnt="0"/>
      <dgm:spPr/>
    </dgm:pt>
    <dgm:pt modelId="{AC7EE930-1A87-415A-A348-D76F8F8474CD}" type="pres">
      <dgm:prSet presAssocID="{70CE6659-77FD-450F-BB83-602E104649EB}" presName="BalanceSpacing1" presStyleCnt="0"/>
      <dgm:spPr/>
    </dgm:pt>
    <dgm:pt modelId="{A598D051-7A5E-4F65-88B7-EC37F807D320}" type="pres">
      <dgm:prSet presAssocID="{21525483-55EC-4F87-A79D-47BA5349B3A1}" presName="Accent1Text" presStyleLbl="node1" presStyleIdx="3" presStyleCnt="6"/>
      <dgm:spPr/>
    </dgm:pt>
    <dgm:pt modelId="{6AEBD6A9-8EDC-4F25-83C7-6D144D8928DB}" type="pres">
      <dgm:prSet presAssocID="{21525483-55EC-4F87-A79D-47BA5349B3A1}" presName="spaceBetweenRectangles" presStyleCnt="0"/>
      <dgm:spPr/>
    </dgm:pt>
    <dgm:pt modelId="{D14E839C-76B5-4DB5-A672-7FB6AE09BD86}" type="pres">
      <dgm:prSet presAssocID="{309D366D-BEB0-4CCD-A1DB-626A9B5C8ACF}" presName="composite" presStyleCnt="0"/>
      <dgm:spPr/>
    </dgm:pt>
    <dgm:pt modelId="{813CA0AD-5A12-4DCC-916A-0A0E88586833}" type="pres">
      <dgm:prSet presAssocID="{309D366D-BEB0-4CCD-A1DB-626A9B5C8AC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28183EE2-A370-4CD3-88D7-8630FA7DAF8B}" type="pres">
      <dgm:prSet presAssocID="{309D366D-BEB0-4CCD-A1DB-626A9B5C8AC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CE0E39F-9713-43BC-B8C6-B9C61E50FDDE}" type="pres">
      <dgm:prSet presAssocID="{309D366D-BEB0-4CCD-A1DB-626A9B5C8ACF}" presName="BalanceSpacing" presStyleCnt="0"/>
      <dgm:spPr/>
    </dgm:pt>
    <dgm:pt modelId="{ACE98239-395E-40A4-9FB0-FFA0400A1CA6}" type="pres">
      <dgm:prSet presAssocID="{309D366D-BEB0-4CCD-A1DB-626A9B5C8ACF}" presName="BalanceSpacing1" presStyleCnt="0"/>
      <dgm:spPr/>
    </dgm:pt>
    <dgm:pt modelId="{A4AF3B58-543E-426A-81F1-B5830B9E1C66}" type="pres">
      <dgm:prSet presAssocID="{E3BEDAE2-360D-4C4C-BD92-CC64186A48E7}" presName="Accent1Text" presStyleLbl="node1" presStyleIdx="5" presStyleCnt="6"/>
      <dgm:spPr/>
    </dgm:pt>
  </dgm:ptLst>
  <dgm:cxnLst>
    <dgm:cxn modelId="{B20F1E17-9B83-45B4-8D61-5362C599D12B}" type="presOf" srcId="{8987EE35-CB05-47BD-A66A-6E512CB78D2E}" destId="{5039E1BE-E186-4DBD-864B-069851A2FE3C}" srcOrd="0" destOrd="0" presId="urn:microsoft.com/office/officeart/2008/layout/AlternatingHexagons"/>
    <dgm:cxn modelId="{94E91B2E-BF0B-4C24-A9BF-F497A3A27170}" type="presOf" srcId="{A4D679F2-0A7D-453A-BDE9-24264D26CD46}" destId="{FEFD41EC-08E4-494F-81A5-E1D9789AD742}" srcOrd="0" destOrd="0" presId="urn:microsoft.com/office/officeart/2008/layout/AlternatingHexagons"/>
    <dgm:cxn modelId="{E547D03D-1AB3-4C89-A8FE-DB4EF3A885AD}" type="presOf" srcId="{8BF2C307-5B94-4BEF-977C-10DFAFBCFCFC}" destId="{0821565A-890D-4FBA-B9B7-79BBCEDE42AE}" srcOrd="0" destOrd="0" presId="urn:microsoft.com/office/officeart/2008/layout/AlternatingHexagons"/>
    <dgm:cxn modelId="{050E1564-AE24-4DB8-B526-A21EE2E8D86A}" type="presOf" srcId="{E3BEDAE2-360D-4C4C-BD92-CC64186A48E7}" destId="{A4AF3B58-543E-426A-81F1-B5830B9E1C66}" srcOrd="0" destOrd="0" presId="urn:microsoft.com/office/officeart/2008/layout/AlternatingHexagons"/>
    <dgm:cxn modelId="{F2AAAF57-7C97-4FCD-AA2A-03B73B9D9F2B}" type="presOf" srcId="{70CE6659-77FD-450F-BB83-602E104649EB}" destId="{23DBD252-331F-48EC-9173-FD81467AC27F}" srcOrd="0" destOrd="0" presId="urn:microsoft.com/office/officeart/2008/layout/AlternatingHexagons"/>
    <dgm:cxn modelId="{4CC7C384-2313-46E7-9C3C-26F96612F494}" type="presOf" srcId="{309D366D-BEB0-4CCD-A1DB-626A9B5C8ACF}" destId="{813CA0AD-5A12-4DCC-916A-0A0E88586833}" srcOrd="0" destOrd="0" presId="urn:microsoft.com/office/officeart/2008/layout/AlternatingHexagons"/>
    <dgm:cxn modelId="{CE082E91-85B6-40DD-A954-C13FDED3B6F9}" srcId="{70CE6659-77FD-450F-BB83-602E104649EB}" destId="{B485227C-EC52-4AD1-9DA5-F221D46014B6}" srcOrd="0" destOrd="0" parTransId="{AE805E0F-22A1-465E-BDCA-136DC66FF6FF}" sibTransId="{71DD488D-B1CC-4358-BEC1-AB59A9B85A67}"/>
    <dgm:cxn modelId="{B82A9897-BD8C-4116-8D2A-622E3544C257}" srcId="{A4D679F2-0A7D-453A-BDE9-24264D26CD46}" destId="{309D366D-BEB0-4CCD-A1DB-626A9B5C8ACF}" srcOrd="2" destOrd="0" parTransId="{B1405336-52D1-432D-A166-81A218D97797}" sibTransId="{E3BEDAE2-360D-4C4C-BD92-CC64186A48E7}"/>
    <dgm:cxn modelId="{4A834A9D-5650-4C3A-82F3-C6FA305D7738}" type="presOf" srcId="{21525483-55EC-4F87-A79D-47BA5349B3A1}" destId="{A598D051-7A5E-4F65-88B7-EC37F807D320}" srcOrd="0" destOrd="0" presId="urn:microsoft.com/office/officeart/2008/layout/AlternatingHexagons"/>
    <dgm:cxn modelId="{447FF8A8-4516-47FD-8FCC-C1918E6843E7}" type="presOf" srcId="{B485227C-EC52-4AD1-9DA5-F221D46014B6}" destId="{A7D7F216-E364-46ED-845A-C75B7CBD1BAA}" srcOrd="0" destOrd="0" presId="urn:microsoft.com/office/officeart/2008/layout/AlternatingHexagons"/>
    <dgm:cxn modelId="{EA8E90B6-73D1-4659-9F55-99CA37D50937}" srcId="{A4D679F2-0A7D-453A-BDE9-24264D26CD46}" destId="{70CE6659-77FD-450F-BB83-602E104649EB}" srcOrd="1" destOrd="0" parTransId="{B5611A5C-C851-4F8B-970F-B1F54ACBD6BB}" sibTransId="{21525483-55EC-4F87-A79D-47BA5349B3A1}"/>
    <dgm:cxn modelId="{DA94E1BE-CE79-4E12-9584-B2C857C1EF67}" type="presOf" srcId="{BCE6F6F5-C0FA-4C63-8073-773E7592D950}" destId="{28183EE2-A370-4CD3-88D7-8630FA7DAF8B}" srcOrd="0" destOrd="0" presId="urn:microsoft.com/office/officeart/2008/layout/AlternatingHexagons"/>
    <dgm:cxn modelId="{510D94CB-9959-4132-B031-51C36DB70DD1}" srcId="{309D366D-BEB0-4CCD-A1DB-626A9B5C8ACF}" destId="{BCE6F6F5-C0FA-4C63-8073-773E7592D950}" srcOrd="0" destOrd="0" parTransId="{F0952444-C8D4-4EDF-8D46-71BE8BD799C8}" sibTransId="{D1341E1A-539E-42E5-AE58-E2ACFEAD725C}"/>
    <dgm:cxn modelId="{014BEACB-67D3-44AE-AE4F-D9A78B2399D0}" type="presOf" srcId="{8C66DDAE-1C8D-4CDD-8A9B-2C06324B0B42}" destId="{D8B98B14-062C-43AA-B499-5038164FBCE8}" srcOrd="0" destOrd="0" presId="urn:microsoft.com/office/officeart/2008/layout/AlternatingHexagons"/>
    <dgm:cxn modelId="{E343F7D9-4E6B-41A5-9F19-B97BFBB07DFF}" srcId="{8BF2C307-5B94-4BEF-977C-10DFAFBCFCFC}" destId="{8987EE35-CB05-47BD-A66A-6E512CB78D2E}" srcOrd="0" destOrd="0" parTransId="{2EDD6237-2268-4ECD-A1B6-3882AF4B817B}" sibTransId="{9B25B2D0-D9BF-4BF5-A6D3-DFFC745FDA4D}"/>
    <dgm:cxn modelId="{F64E91E7-250F-47FA-AD26-2C95D16C2589}" srcId="{A4D679F2-0A7D-453A-BDE9-24264D26CD46}" destId="{8BF2C307-5B94-4BEF-977C-10DFAFBCFCFC}" srcOrd="0" destOrd="0" parTransId="{B0532CBB-3537-4EC6-898E-871140DB9E81}" sibTransId="{8C66DDAE-1C8D-4CDD-8A9B-2C06324B0B42}"/>
    <dgm:cxn modelId="{26AE798C-5E66-4830-B40A-916ADB2E22D6}" type="presParOf" srcId="{FEFD41EC-08E4-494F-81A5-E1D9789AD742}" destId="{236DFA97-9C3F-43D5-A745-A5661A7562AC}" srcOrd="0" destOrd="0" presId="urn:microsoft.com/office/officeart/2008/layout/AlternatingHexagons"/>
    <dgm:cxn modelId="{81772545-CD6F-45F7-84AA-8642D1A33BFB}" type="presParOf" srcId="{236DFA97-9C3F-43D5-A745-A5661A7562AC}" destId="{0821565A-890D-4FBA-B9B7-79BBCEDE42AE}" srcOrd="0" destOrd="0" presId="urn:microsoft.com/office/officeart/2008/layout/AlternatingHexagons"/>
    <dgm:cxn modelId="{4BC6E417-74F7-488F-8B19-E776FF68541B}" type="presParOf" srcId="{236DFA97-9C3F-43D5-A745-A5661A7562AC}" destId="{5039E1BE-E186-4DBD-864B-069851A2FE3C}" srcOrd="1" destOrd="0" presId="urn:microsoft.com/office/officeart/2008/layout/AlternatingHexagons"/>
    <dgm:cxn modelId="{7DC05B34-45A8-4A27-90C9-D565DBC88CC4}" type="presParOf" srcId="{236DFA97-9C3F-43D5-A745-A5661A7562AC}" destId="{148D539A-B3D1-46B2-A61D-518477C1C636}" srcOrd="2" destOrd="0" presId="urn:microsoft.com/office/officeart/2008/layout/AlternatingHexagons"/>
    <dgm:cxn modelId="{384E4CB0-8D27-4AAE-98DD-D007F3627221}" type="presParOf" srcId="{236DFA97-9C3F-43D5-A745-A5661A7562AC}" destId="{7D104E64-B26C-43E8-910A-2A77C9DF89CC}" srcOrd="3" destOrd="0" presId="urn:microsoft.com/office/officeart/2008/layout/AlternatingHexagons"/>
    <dgm:cxn modelId="{81B617C8-2527-4A5F-BAA8-76D5E692BD4C}" type="presParOf" srcId="{236DFA97-9C3F-43D5-A745-A5661A7562AC}" destId="{D8B98B14-062C-43AA-B499-5038164FBCE8}" srcOrd="4" destOrd="0" presId="urn:microsoft.com/office/officeart/2008/layout/AlternatingHexagons"/>
    <dgm:cxn modelId="{118DEF9D-1CE1-469F-9616-A60FF2CF302A}" type="presParOf" srcId="{FEFD41EC-08E4-494F-81A5-E1D9789AD742}" destId="{A75EC099-E14B-4E62-8D0D-A7C876245BFD}" srcOrd="1" destOrd="0" presId="urn:microsoft.com/office/officeart/2008/layout/AlternatingHexagons"/>
    <dgm:cxn modelId="{D0D23BA1-6CEA-4247-8869-E4644C23D80F}" type="presParOf" srcId="{FEFD41EC-08E4-494F-81A5-E1D9789AD742}" destId="{6CC3DC4B-DC69-46F5-A4E3-6C92AC3CCE85}" srcOrd="2" destOrd="0" presId="urn:microsoft.com/office/officeart/2008/layout/AlternatingHexagons"/>
    <dgm:cxn modelId="{D0457C62-5F81-40C2-A943-D784127F2994}" type="presParOf" srcId="{6CC3DC4B-DC69-46F5-A4E3-6C92AC3CCE85}" destId="{23DBD252-331F-48EC-9173-FD81467AC27F}" srcOrd="0" destOrd="0" presId="urn:microsoft.com/office/officeart/2008/layout/AlternatingHexagons"/>
    <dgm:cxn modelId="{5647CE23-1BB9-407E-AD9F-66FE70CEF6CF}" type="presParOf" srcId="{6CC3DC4B-DC69-46F5-A4E3-6C92AC3CCE85}" destId="{A7D7F216-E364-46ED-845A-C75B7CBD1BAA}" srcOrd="1" destOrd="0" presId="urn:microsoft.com/office/officeart/2008/layout/AlternatingHexagons"/>
    <dgm:cxn modelId="{66D981D5-F6A8-469D-AC42-01F0877CCBBA}" type="presParOf" srcId="{6CC3DC4B-DC69-46F5-A4E3-6C92AC3CCE85}" destId="{89100297-7728-4097-8353-39F6F2CB35D8}" srcOrd="2" destOrd="0" presId="urn:microsoft.com/office/officeart/2008/layout/AlternatingHexagons"/>
    <dgm:cxn modelId="{7BC77CB9-16DE-4185-908D-AC5C39B3B350}" type="presParOf" srcId="{6CC3DC4B-DC69-46F5-A4E3-6C92AC3CCE85}" destId="{AC7EE930-1A87-415A-A348-D76F8F8474CD}" srcOrd="3" destOrd="0" presId="urn:microsoft.com/office/officeart/2008/layout/AlternatingHexagons"/>
    <dgm:cxn modelId="{5D333993-DA75-45BB-906A-F545549D9C8C}" type="presParOf" srcId="{6CC3DC4B-DC69-46F5-A4E3-6C92AC3CCE85}" destId="{A598D051-7A5E-4F65-88B7-EC37F807D320}" srcOrd="4" destOrd="0" presId="urn:microsoft.com/office/officeart/2008/layout/AlternatingHexagons"/>
    <dgm:cxn modelId="{6492BB5E-CD14-467A-BA3D-E091D4DF0D8C}" type="presParOf" srcId="{FEFD41EC-08E4-494F-81A5-E1D9789AD742}" destId="{6AEBD6A9-8EDC-4F25-83C7-6D144D8928DB}" srcOrd="3" destOrd="0" presId="urn:microsoft.com/office/officeart/2008/layout/AlternatingHexagons"/>
    <dgm:cxn modelId="{77C50347-6BF9-44BB-9B8D-7DBEBAAEC354}" type="presParOf" srcId="{FEFD41EC-08E4-494F-81A5-E1D9789AD742}" destId="{D14E839C-76B5-4DB5-A672-7FB6AE09BD86}" srcOrd="4" destOrd="0" presId="urn:microsoft.com/office/officeart/2008/layout/AlternatingHexagons"/>
    <dgm:cxn modelId="{9B2A3067-3C4D-46C3-AA0E-1F7BB1C43FA1}" type="presParOf" srcId="{D14E839C-76B5-4DB5-A672-7FB6AE09BD86}" destId="{813CA0AD-5A12-4DCC-916A-0A0E88586833}" srcOrd="0" destOrd="0" presId="urn:microsoft.com/office/officeart/2008/layout/AlternatingHexagons"/>
    <dgm:cxn modelId="{1F197B5C-5ECF-412A-84A3-AC73C00794A1}" type="presParOf" srcId="{D14E839C-76B5-4DB5-A672-7FB6AE09BD86}" destId="{28183EE2-A370-4CD3-88D7-8630FA7DAF8B}" srcOrd="1" destOrd="0" presId="urn:microsoft.com/office/officeart/2008/layout/AlternatingHexagons"/>
    <dgm:cxn modelId="{C196A499-7498-4605-A487-C9EAC7D5177C}" type="presParOf" srcId="{D14E839C-76B5-4DB5-A672-7FB6AE09BD86}" destId="{3CE0E39F-9713-43BC-B8C6-B9C61E50FDDE}" srcOrd="2" destOrd="0" presId="urn:microsoft.com/office/officeart/2008/layout/AlternatingHexagons"/>
    <dgm:cxn modelId="{4B5FBB23-2DB0-4BD6-A1B3-854ED612951F}" type="presParOf" srcId="{D14E839C-76B5-4DB5-A672-7FB6AE09BD86}" destId="{ACE98239-395E-40A4-9FB0-FFA0400A1CA6}" srcOrd="3" destOrd="0" presId="urn:microsoft.com/office/officeart/2008/layout/AlternatingHexagons"/>
    <dgm:cxn modelId="{A5251285-3166-457C-AC2E-0B8008322EAC}" type="presParOf" srcId="{D14E839C-76B5-4DB5-A672-7FB6AE09BD86}" destId="{A4AF3B58-543E-426A-81F1-B5830B9E1C6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C6EFB0-A3F4-41DF-91BA-7EA261E4C65E}" type="doc">
      <dgm:prSet loTypeId="urn:microsoft.com/office/officeart/2005/8/layout/hierarchy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A323FF67-D04D-4B24-B38F-00288C380153}">
      <dgm:prSet phldrT="[Text]"/>
      <dgm:spPr/>
      <dgm:t>
        <a:bodyPr/>
        <a:lstStyle/>
        <a:p>
          <a:r>
            <a:rPr lang="en-GB" noProof="0" dirty="0">
              <a:latin typeface="Outfit" charset="0"/>
              <a:cs typeface="Outfit" charset="0"/>
            </a:rPr>
            <a:t>Key strengths</a:t>
          </a:r>
        </a:p>
      </dgm:t>
    </dgm:pt>
    <dgm:pt modelId="{3D2E5EEE-C197-48B8-8052-02DCD4674D19}" type="parTrans" cxnId="{F102B2D2-D6DF-4D43-9BD0-22B025D07079}">
      <dgm:prSet/>
      <dgm:spPr/>
      <dgm:t>
        <a:bodyPr/>
        <a:lstStyle/>
        <a:p>
          <a:endParaRPr lang="en-GB"/>
        </a:p>
      </dgm:t>
    </dgm:pt>
    <dgm:pt modelId="{E50CF4A1-12CF-4FD1-BA1E-65D990A3A808}" type="sibTrans" cxnId="{F102B2D2-D6DF-4D43-9BD0-22B025D07079}">
      <dgm:prSet/>
      <dgm:spPr/>
      <dgm:t>
        <a:bodyPr/>
        <a:lstStyle/>
        <a:p>
          <a:endParaRPr lang="en-GB"/>
        </a:p>
      </dgm:t>
    </dgm:pt>
    <dgm:pt modelId="{B66DDC0F-7009-461C-9D2F-C76C38A1D902}">
      <dgm:prSet/>
      <dgm:spPr/>
      <dgm:t>
        <a:bodyPr/>
        <a:lstStyle/>
        <a:p>
          <a:r>
            <a:rPr lang="en-GB" noProof="0" dirty="0">
              <a:latin typeface="Outfit" charset="0"/>
              <a:cs typeface="Outfit" charset="0"/>
            </a:rPr>
            <a:t>Comparing deployment policies at different stages of the transition</a:t>
          </a:r>
        </a:p>
      </dgm:t>
    </dgm:pt>
    <dgm:pt modelId="{EA14E4A2-3AB4-4A5F-89EB-3A4032389C44}" type="parTrans" cxnId="{69E1F01C-6C4E-4212-B7A1-FD26FB137CC8}">
      <dgm:prSet/>
      <dgm:spPr/>
      <dgm:t>
        <a:bodyPr/>
        <a:lstStyle/>
        <a:p>
          <a:endParaRPr lang="en-GB"/>
        </a:p>
      </dgm:t>
    </dgm:pt>
    <dgm:pt modelId="{77880E6B-4637-43DC-94B4-5ECA380656AA}" type="sibTrans" cxnId="{69E1F01C-6C4E-4212-B7A1-FD26FB137CC8}">
      <dgm:prSet/>
      <dgm:spPr/>
      <dgm:t>
        <a:bodyPr/>
        <a:lstStyle/>
        <a:p>
          <a:endParaRPr lang="en-GB"/>
        </a:p>
      </dgm:t>
    </dgm:pt>
    <dgm:pt modelId="{C521F0E8-6E3D-482B-8650-00210CA6CAF8}">
      <dgm:prSet/>
      <dgm:spPr/>
      <dgm:t>
        <a:bodyPr/>
        <a:lstStyle/>
        <a:p>
          <a:r>
            <a:rPr lang="en-GB" noProof="0" dirty="0">
              <a:latin typeface="Outfit" charset="0"/>
              <a:cs typeface="Outfit" charset="0"/>
            </a:rPr>
            <a:t>Finding a “cost-optimal” pathway</a:t>
          </a:r>
        </a:p>
      </dgm:t>
    </dgm:pt>
    <dgm:pt modelId="{41BA03DC-FB86-4679-9B6B-5B62FF17D1AD}" type="parTrans" cxnId="{C4D88A79-2123-49C8-8951-CC5C45F76C54}">
      <dgm:prSet/>
      <dgm:spPr/>
      <dgm:t>
        <a:bodyPr/>
        <a:lstStyle/>
        <a:p>
          <a:endParaRPr lang="en-GB"/>
        </a:p>
      </dgm:t>
    </dgm:pt>
    <dgm:pt modelId="{25250F21-FA7A-41C2-8302-BD966C47E061}" type="sibTrans" cxnId="{C4D88A79-2123-49C8-8951-CC5C45F76C54}">
      <dgm:prSet/>
      <dgm:spPr/>
      <dgm:t>
        <a:bodyPr/>
        <a:lstStyle/>
        <a:p>
          <a:endParaRPr lang="en-GB"/>
        </a:p>
      </dgm:t>
    </dgm:pt>
    <dgm:pt modelId="{1F04A63E-3751-4079-AF53-B939B156FFFF}">
      <dgm:prSet/>
      <dgm:spPr/>
      <dgm:t>
        <a:bodyPr/>
        <a:lstStyle/>
        <a:p>
          <a:r>
            <a:rPr lang="en-GB" noProof="0" dirty="0">
              <a:latin typeface="Outfit" charset="0"/>
              <a:cs typeface="Outfit" charset="0"/>
            </a:rPr>
            <a:t>Other models are stronger</a:t>
          </a:r>
        </a:p>
      </dgm:t>
    </dgm:pt>
    <dgm:pt modelId="{CD6363B6-41DC-4C29-87FD-23B1A1030C21}" type="parTrans" cxnId="{EEA89EE0-8E04-461E-85F8-CAB55D122582}">
      <dgm:prSet/>
      <dgm:spPr/>
      <dgm:t>
        <a:bodyPr/>
        <a:lstStyle/>
        <a:p>
          <a:endParaRPr lang="en-GB"/>
        </a:p>
      </dgm:t>
    </dgm:pt>
    <dgm:pt modelId="{2CE1C97F-E9E6-4765-B2F6-D9F0E736ECC0}" type="sibTrans" cxnId="{EEA89EE0-8E04-461E-85F8-CAB55D122582}">
      <dgm:prSet/>
      <dgm:spPr/>
      <dgm:t>
        <a:bodyPr/>
        <a:lstStyle/>
        <a:p>
          <a:endParaRPr lang="en-GB"/>
        </a:p>
      </dgm:t>
    </dgm:pt>
    <dgm:pt modelId="{9A6DA4D3-FE2B-4194-89C9-CAAF6770A5AE}">
      <dgm:prSet/>
      <dgm:spPr/>
      <dgm:t>
        <a:bodyPr/>
        <a:lstStyle/>
        <a:p>
          <a:r>
            <a:rPr lang="nl-NL" noProof="0" dirty="0" err="1">
              <a:latin typeface="Outfit" charset="0"/>
              <a:cs typeface="Outfit" charset="0"/>
            </a:rPr>
            <a:t>Evaluating</a:t>
          </a:r>
          <a:r>
            <a:rPr lang="nl-NL" noProof="0" dirty="0">
              <a:latin typeface="Outfit" charset="0"/>
              <a:cs typeface="Outfit" charset="0"/>
            </a:rPr>
            <a:t> policy </a:t>
          </a:r>
          <a:r>
            <a:rPr lang="nl-NL" noProof="0" dirty="0" err="1">
              <a:latin typeface="Outfit" charset="0"/>
              <a:cs typeface="Outfit" charset="0"/>
            </a:rPr>
            <a:t>coordination</a:t>
          </a:r>
          <a:endParaRPr lang="en-GB" noProof="0" dirty="0">
            <a:latin typeface="Outfit" charset="0"/>
            <a:cs typeface="Outfit" charset="0"/>
          </a:endParaRPr>
        </a:p>
      </dgm:t>
    </dgm:pt>
    <dgm:pt modelId="{01BB1992-B379-45F8-856C-B3D775185BC0}" type="parTrans" cxnId="{B7112536-AAD2-4FA3-BACD-D597B5883271}">
      <dgm:prSet/>
      <dgm:spPr/>
      <dgm:t>
        <a:bodyPr/>
        <a:lstStyle/>
        <a:p>
          <a:endParaRPr lang="en-GB"/>
        </a:p>
      </dgm:t>
    </dgm:pt>
    <dgm:pt modelId="{D2AEC076-AD5E-4E15-B672-643E7D134149}" type="sibTrans" cxnId="{B7112536-AAD2-4FA3-BACD-D597B5883271}">
      <dgm:prSet/>
      <dgm:spPr/>
      <dgm:t>
        <a:bodyPr/>
        <a:lstStyle/>
        <a:p>
          <a:endParaRPr lang="en-GB"/>
        </a:p>
      </dgm:t>
    </dgm:pt>
    <dgm:pt modelId="{1DFD2815-06F7-4BC6-8F7B-DFFBCECF8A64}">
      <dgm:prSet/>
      <dgm:spPr/>
      <dgm:t>
        <a:bodyPr/>
        <a:lstStyle/>
        <a:p>
          <a:r>
            <a:rPr lang="nl-NL" noProof="0" dirty="0" err="1">
              <a:latin typeface="Outfit" charset="0"/>
              <a:cs typeface="Outfit" charset="0"/>
            </a:rPr>
            <a:t>Evaluating</a:t>
          </a:r>
          <a:r>
            <a:rPr lang="nl-NL" noProof="0" dirty="0">
              <a:latin typeface="Outfit" charset="0"/>
              <a:cs typeface="Outfit" charset="0"/>
            </a:rPr>
            <a:t> policy </a:t>
          </a:r>
          <a:r>
            <a:rPr lang="nl-NL" noProof="0" dirty="0" err="1">
              <a:latin typeface="Outfit" charset="0"/>
              <a:cs typeface="Outfit" charset="0"/>
            </a:rPr>
            <a:t>sequencing</a:t>
          </a:r>
          <a:endParaRPr lang="en-GB" noProof="0" dirty="0">
            <a:latin typeface="Outfit" charset="0"/>
            <a:cs typeface="Outfit" charset="0"/>
          </a:endParaRPr>
        </a:p>
      </dgm:t>
    </dgm:pt>
    <dgm:pt modelId="{FD7A4517-1141-4D9C-974C-75EEEBC1C6D9}" type="parTrans" cxnId="{F9B2C50F-122D-4F7D-AFDD-A49B761DE44E}">
      <dgm:prSet/>
      <dgm:spPr/>
      <dgm:t>
        <a:bodyPr/>
        <a:lstStyle/>
        <a:p>
          <a:endParaRPr lang="en-GB"/>
        </a:p>
      </dgm:t>
    </dgm:pt>
    <dgm:pt modelId="{B5F428AD-92EC-400D-BE9F-9935AB8C9188}" type="sibTrans" cxnId="{F9B2C50F-122D-4F7D-AFDD-A49B761DE44E}">
      <dgm:prSet/>
      <dgm:spPr/>
      <dgm:t>
        <a:bodyPr/>
        <a:lstStyle/>
        <a:p>
          <a:endParaRPr lang="en-GB"/>
        </a:p>
      </dgm:t>
    </dgm:pt>
    <dgm:pt modelId="{108FC6CD-381C-4E4F-81EA-92C9E74D1A9A}">
      <dgm:prSet/>
      <dgm:spPr/>
      <dgm:t>
        <a:bodyPr/>
        <a:lstStyle/>
        <a:p>
          <a:r>
            <a:rPr lang="nl-NL" noProof="0" dirty="0" err="1">
              <a:latin typeface="Outfit" charset="0"/>
              <a:cs typeface="Outfit" charset="0"/>
            </a:rPr>
            <a:t>Subnational</a:t>
          </a:r>
          <a:r>
            <a:rPr lang="nl-NL" noProof="0" dirty="0">
              <a:latin typeface="Outfit" charset="0"/>
              <a:cs typeface="Outfit" charset="0"/>
            </a:rPr>
            <a:t> </a:t>
          </a:r>
          <a:r>
            <a:rPr lang="nl-NL" noProof="0" dirty="0" err="1">
              <a:latin typeface="Outfit" charset="0"/>
              <a:cs typeface="Outfit" charset="0"/>
            </a:rPr>
            <a:t>electricity</a:t>
          </a:r>
          <a:r>
            <a:rPr lang="nl-NL" noProof="0" dirty="0">
              <a:latin typeface="Outfit" charset="0"/>
              <a:cs typeface="Outfit" charset="0"/>
            </a:rPr>
            <a:t> planning</a:t>
          </a:r>
          <a:endParaRPr lang="en-GB" noProof="0" dirty="0">
            <a:latin typeface="Outfit" charset="0"/>
            <a:cs typeface="Outfit" charset="0"/>
          </a:endParaRPr>
        </a:p>
      </dgm:t>
    </dgm:pt>
    <dgm:pt modelId="{B9112DFF-934E-4D8C-97F6-52E5863595C6}" type="parTrans" cxnId="{252283C6-A7C1-4317-A667-09EE00699A96}">
      <dgm:prSet/>
      <dgm:spPr/>
      <dgm:t>
        <a:bodyPr/>
        <a:lstStyle/>
        <a:p>
          <a:endParaRPr lang="en-GB"/>
        </a:p>
      </dgm:t>
    </dgm:pt>
    <dgm:pt modelId="{7E8D47CD-0C2D-4533-BDFB-18E8F6C76DD5}" type="sibTrans" cxnId="{252283C6-A7C1-4317-A667-09EE00699A96}">
      <dgm:prSet/>
      <dgm:spPr/>
      <dgm:t>
        <a:bodyPr/>
        <a:lstStyle/>
        <a:p>
          <a:endParaRPr lang="en-GB"/>
        </a:p>
      </dgm:t>
    </dgm:pt>
    <dgm:pt modelId="{EE592495-5611-4D88-9028-DB7D82C9A525}" type="pres">
      <dgm:prSet presAssocID="{8DC6EFB0-A3F4-41DF-91BA-7EA261E4C65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B303260-1CF4-455B-930D-0806386E5E5A}" type="pres">
      <dgm:prSet presAssocID="{A323FF67-D04D-4B24-B38F-00288C380153}" presName="root" presStyleCnt="0"/>
      <dgm:spPr/>
    </dgm:pt>
    <dgm:pt modelId="{9EE0FE8C-CF1E-45B1-833F-F79609204206}" type="pres">
      <dgm:prSet presAssocID="{A323FF67-D04D-4B24-B38F-00288C380153}" presName="rootComposite" presStyleCnt="0"/>
      <dgm:spPr/>
    </dgm:pt>
    <dgm:pt modelId="{A70A5464-4E46-4676-B702-F55A766A61B8}" type="pres">
      <dgm:prSet presAssocID="{A323FF67-D04D-4B24-B38F-00288C380153}" presName="rootText" presStyleLbl="node1" presStyleIdx="0" presStyleCnt="2"/>
      <dgm:spPr/>
    </dgm:pt>
    <dgm:pt modelId="{0A979964-45D4-44A0-8A7D-61039CEF3C35}" type="pres">
      <dgm:prSet presAssocID="{A323FF67-D04D-4B24-B38F-00288C380153}" presName="rootConnector" presStyleLbl="node1" presStyleIdx="0" presStyleCnt="2"/>
      <dgm:spPr/>
    </dgm:pt>
    <dgm:pt modelId="{A5DDE016-6219-4800-BB67-414CAC996C02}" type="pres">
      <dgm:prSet presAssocID="{A323FF67-D04D-4B24-B38F-00288C380153}" presName="childShape" presStyleCnt="0"/>
      <dgm:spPr/>
    </dgm:pt>
    <dgm:pt modelId="{913FA768-DC82-497A-9B46-CD229097815B}" type="pres">
      <dgm:prSet presAssocID="{EA14E4A2-3AB4-4A5F-89EB-3A4032389C44}" presName="Name13" presStyleLbl="parChTrans1D2" presStyleIdx="0" presStyleCnt="5"/>
      <dgm:spPr/>
    </dgm:pt>
    <dgm:pt modelId="{678C1D14-28E8-4078-BBEC-F7A1AA66E909}" type="pres">
      <dgm:prSet presAssocID="{B66DDC0F-7009-461C-9D2F-C76C38A1D902}" presName="childText" presStyleLbl="bgAcc1" presStyleIdx="0" presStyleCnt="5">
        <dgm:presLayoutVars>
          <dgm:bulletEnabled val="1"/>
        </dgm:presLayoutVars>
      </dgm:prSet>
      <dgm:spPr/>
    </dgm:pt>
    <dgm:pt modelId="{CADFB8DD-BA14-4B77-BA13-C1B0068990CF}" type="pres">
      <dgm:prSet presAssocID="{01BB1992-B379-45F8-856C-B3D775185BC0}" presName="Name13" presStyleLbl="parChTrans1D2" presStyleIdx="1" presStyleCnt="5"/>
      <dgm:spPr/>
    </dgm:pt>
    <dgm:pt modelId="{CC3052F5-E7D2-4BEE-A8E1-75687CBE1E4C}" type="pres">
      <dgm:prSet presAssocID="{9A6DA4D3-FE2B-4194-89C9-CAAF6770A5AE}" presName="childText" presStyleLbl="bgAcc1" presStyleIdx="1" presStyleCnt="5">
        <dgm:presLayoutVars>
          <dgm:bulletEnabled val="1"/>
        </dgm:presLayoutVars>
      </dgm:prSet>
      <dgm:spPr/>
    </dgm:pt>
    <dgm:pt modelId="{8D7718BE-034A-4ECF-B058-5348E79DF674}" type="pres">
      <dgm:prSet presAssocID="{FD7A4517-1141-4D9C-974C-75EEEBC1C6D9}" presName="Name13" presStyleLbl="parChTrans1D2" presStyleIdx="2" presStyleCnt="5"/>
      <dgm:spPr/>
    </dgm:pt>
    <dgm:pt modelId="{AEF7E6F7-8D06-40AF-8B90-0DE3287C213F}" type="pres">
      <dgm:prSet presAssocID="{1DFD2815-06F7-4BC6-8F7B-DFFBCECF8A64}" presName="childText" presStyleLbl="bgAcc1" presStyleIdx="2" presStyleCnt="5">
        <dgm:presLayoutVars>
          <dgm:bulletEnabled val="1"/>
        </dgm:presLayoutVars>
      </dgm:prSet>
      <dgm:spPr/>
    </dgm:pt>
    <dgm:pt modelId="{9854825B-450B-4037-B8F2-6FD51F599DF8}" type="pres">
      <dgm:prSet presAssocID="{1F04A63E-3751-4079-AF53-B939B156FFFF}" presName="root" presStyleCnt="0"/>
      <dgm:spPr/>
    </dgm:pt>
    <dgm:pt modelId="{8D47C11A-CB94-42D7-B5FE-316CF0CCCEE5}" type="pres">
      <dgm:prSet presAssocID="{1F04A63E-3751-4079-AF53-B939B156FFFF}" presName="rootComposite" presStyleCnt="0"/>
      <dgm:spPr/>
    </dgm:pt>
    <dgm:pt modelId="{B773CDF7-7473-4117-9BD2-F2D3621D1714}" type="pres">
      <dgm:prSet presAssocID="{1F04A63E-3751-4079-AF53-B939B156FFFF}" presName="rootText" presStyleLbl="node1" presStyleIdx="1" presStyleCnt="2"/>
      <dgm:spPr/>
    </dgm:pt>
    <dgm:pt modelId="{F1D334A5-A42B-4A1F-9032-401AECD1BA02}" type="pres">
      <dgm:prSet presAssocID="{1F04A63E-3751-4079-AF53-B939B156FFFF}" presName="rootConnector" presStyleLbl="node1" presStyleIdx="1" presStyleCnt="2"/>
      <dgm:spPr/>
    </dgm:pt>
    <dgm:pt modelId="{83AA00F0-DB89-4C17-8566-715CABD422AB}" type="pres">
      <dgm:prSet presAssocID="{1F04A63E-3751-4079-AF53-B939B156FFFF}" presName="childShape" presStyleCnt="0"/>
      <dgm:spPr/>
    </dgm:pt>
    <dgm:pt modelId="{A648626D-54AF-4876-B0C1-1710CD3500B6}" type="pres">
      <dgm:prSet presAssocID="{41BA03DC-FB86-4679-9B6B-5B62FF17D1AD}" presName="Name13" presStyleLbl="parChTrans1D2" presStyleIdx="3" presStyleCnt="5"/>
      <dgm:spPr/>
    </dgm:pt>
    <dgm:pt modelId="{EB540C3A-9CA4-4306-9837-3B186A73CDF8}" type="pres">
      <dgm:prSet presAssocID="{C521F0E8-6E3D-482B-8650-00210CA6CAF8}" presName="childText" presStyleLbl="bgAcc1" presStyleIdx="3" presStyleCnt="5">
        <dgm:presLayoutVars>
          <dgm:bulletEnabled val="1"/>
        </dgm:presLayoutVars>
      </dgm:prSet>
      <dgm:spPr/>
    </dgm:pt>
    <dgm:pt modelId="{50F74E6D-6AD8-41C3-9D21-F85C0FC349EE}" type="pres">
      <dgm:prSet presAssocID="{B9112DFF-934E-4D8C-97F6-52E5863595C6}" presName="Name13" presStyleLbl="parChTrans1D2" presStyleIdx="4" presStyleCnt="5"/>
      <dgm:spPr/>
    </dgm:pt>
    <dgm:pt modelId="{ED5DF46A-0673-4A9E-9EF5-F68F9B2E285E}" type="pres">
      <dgm:prSet presAssocID="{108FC6CD-381C-4E4F-81EA-92C9E74D1A9A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D4680C04-AE5A-41C5-8FDA-4FADF144C799}" type="presOf" srcId="{1F04A63E-3751-4079-AF53-B939B156FFFF}" destId="{B773CDF7-7473-4117-9BD2-F2D3621D1714}" srcOrd="0" destOrd="0" presId="urn:microsoft.com/office/officeart/2005/8/layout/hierarchy3"/>
    <dgm:cxn modelId="{BC0E470A-908B-47FD-BBA8-6E63F7D00F4A}" type="presOf" srcId="{FD7A4517-1141-4D9C-974C-75EEEBC1C6D9}" destId="{8D7718BE-034A-4ECF-B058-5348E79DF674}" srcOrd="0" destOrd="0" presId="urn:microsoft.com/office/officeart/2005/8/layout/hierarchy3"/>
    <dgm:cxn modelId="{F9B2C50F-122D-4F7D-AFDD-A49B761DE44E}" srcId="{A323FF67-D04D-4B24-B38F-00288C380153}" destId="{1DFD2815-06F7-4BC6-8F7B-DFFBCECF8A64}" srcOrd="2" destOrd="0" parTransId="{FD7A4517-1141-4D9C-974C-75EEEBC1C6D9}" sibTransId="{B5F428AD-92EC-400D-BE9F-9935AB8C9188}"/>
    <dgm:cxn modelId="{69E1F01C-6C4E-4212-B7A1-FD26FB137CC8}" srcId="{A323FF67-D04D-4B24-B38F-00288C380153}" destId="{B66DDC0F-7009-461C-9D2F-C76C38A1D902}" srcOrd="0" destOrd="0" parTransId="{EA14E4A2-3AB4-4A5F-89EB-3A4032389C44}" sibTransId="{77880E6B-4637-43DC-94B4-5ECA380656AA}"/>
    <dgm:cxn modelId="{B7112536-AAD2-4FA3-BACD-D597B5883271}" srcId="{A323FF67-D04D-4B24-B38F-00288C380153}" destId="{9A6DA4D3-FE2B-4194-89C9-CAAF6770A5AE}" srcOrd="1" destOrd="0" parTransId="{01BB1992-B379-45F8-856C-B3D775185BC0}" sibTransId="{D2AEC076-AD5E-4E15-B672-643E7D134149}"/>
    <dgm:cxn modelId="{D5990446-0073-43E6-95F2-86DA7B9A6CE2}" type="presOf" srcId="{C521F0E8-6E3D-482B-8650-00210CA6CAF8}" destId="{EB540C3A-9CA4-4306-9837-3B186A73CDF8}" srcOrd="0" destOrd="0" presId="urn:microsoft.com/office/officeart/2005/8/layout/hierarchy3"/>
    <dgm:cxn modelId="{EB4C3F73-A1F9-4D8C-8E12-6CDA40ECC6CD}" type="presOf" srcId="{B9112DFF-934E-4D8C-97F6-52E5863595C6}" destId="{50F74E6D-6AD8-41C3-9D21-F85C0FC349EE}" srcOrd="0" destOrd="0" presId="urn:microsoft.com/office/officeart/2005/8/layout/hierarchy3"/>
    <dgm:cxn modelId="{8DF73B59-9B80-4253-8908-3FA38EE994B2}" type="presOf" srcId="{1F04A63E-3751-4079-AF53-B939B156FFFF}" destId="{F1D334A5-A42B-4A1F-9032-401AECD1BA02}" srcOrd="1" destOrd="0" presId="urn:microsoft.com/office/officeart/2005/8/layout/hierarchy3"/>
    <dgm:cxn modelId="{C4D88A79-2123-49C8-8951-CC5C45F76C54}" srcId="{1F04A63E-3751-4079-AF53-B939B156FFFF}" destId="{C521F0E8-6E3D-482B-8650-00210CA6CAF8}" srcOrd="0" destOrd="0" parTransId="{41BA03DC-FB86-4679-9B6B-5B62FF17D1AD}" sibTransId="{25250F21-FA7A-41C2-8302-BD966C47E061}"/>
    <dgm:cxn modelId="{990CE786-BAD5-4EB9-9329-4B263B080088}" type="presOf" srcId="{A323FF67-D04D-4B24-B38F-00288C380153}" destId="{0A979964-45D4-44A0-8A7D-61039CEF3C35}" srcOrd="1" destOrd="0" presId="urn:microsoft.com/office/officeart/2005/8/layout/hierarchy3"/>
    <dgm:cxn modelId="{35BC7B8F-8BAA-46B8-A432-4BB36F39F50D}" type="presOf" srcId="{8DC6EFB0-A3F4-41DF-91BA-7EA261E4C65E}" destId="{EE592495-5611-4D88-9028-DB7D82C9A525}" srcOrd="0" destOrd="0" presId="urn:microsoft.com/office/officeart/2005/8/layout/hierarchy3"/>
    <dgm:cxn modelId="{9B5EEB90-2907-466F-A3D7-62E358335F7C}" type="presOf" srcId="{A323FF67-D04D-4B24-B38F-00288C380153}" destId="{A70A5464-4E46-4676-B702-F55A766A61B8}" srcOrd="0" destOrd="0" presId="urn:microsoft.com/office/officeart/2005/8/layout/hierarchy3"/>
    <dgm:cxn modelId="{1E8AA6A0-8142-4E92-A965-08BD1938A52E}" type="presOf" srcId="{9A6DA4D3-FE2B-4194-89C9-CAAF6770A5AE}" destId="{CC3052F5-E7D2-4BEE-A8E1-75687CBE1E4C}" srcOrd="0" destOrd="0" presId="urn:microsoft.com/office/officeart/2005/8/layout/hierarchy3"/>
    <dgm:cxn modelId="{252283C6-A7C1-4317-A667-09EE00699A96}" srcId="{1F04A63E-3751-4079-AF53-B939B156FFFF}" destId="{108FC6CD-381C-4E4F-81EA-92C9E74D1A9A}" srcOrd="1" destOrd="0" parTransId="{B9112DFF-934E-4D8C-97F6-52E5863595C6}" sibTransId="{7E8D47CD-0C2D-4533-BDFB-18E8F6C76DD5}"/>
    <dgm:cxn modelId="{E3FA4FC8-0B20-48C6-A069-155A7F391A00}" type="presOf" srcId="{01BB1992-B379-45F8-856C-B3D775185BC0}" destId="{CADFB8DD-BA14-4B77-BA13-C1B0068990CF}" srcOrd="0" destOrd="0" presId="urn:microsoft.com/office/officeart/2005/8/layout/hierarchy3"/>
    <dgm:cxn modelId="{6B77FBC8-7B3A-4BB2-9934-0871894AD101}" type="presOf" srcId="{108FC6CD-381C-4E4F-81EA-92C9E74D1A9A}" destId="{ED5DF46A-0673-4A9E-9EF5-F68F9B2E285E}" srcOrd="0" destOrd="0" presId="urn:microsoft.com/office/officeart/2005/8/layout/hierarchy3"/>
    <dgm:cxn modelId="{F102B2D2-D6DF-4D43-9BD0-22B025D07079}" srcId="{8DC6EFB0-A3F4-41DF-91BA-7EA261E4C65E}" destId="{A323FF67-D04D-4B24-B38F-00288C380153}" srcOrd="0" destOrd="0" parTransId="{3D2E5EEE-C197-48B8-8052-02DCD4674D19}" sibTransId="{E50CF4A1-12CF-4FD1-BA1E-65D990A3A808}"/>
    <dgm:cxn modelId="{A92F28DC-6E3B-4F8E-819E-6B90240EC26C}" type="presOf" srcId="{41BA03DC-FB86-4679-9B6B-5B62FF17D1AD}" destId="{A648626D-54AF-4876-B0C1-1710CD3500B6}" srcOrd="0" destOrd="0" presId="urn:microsoft.com/office/officeart/2005/8/layout/hierarchy3"/>
    <dgm:cxn modelId="{EEA89EE0-8E04-461E-85F8-CAB55D122582}" srcId="{8DC6EFB0-A3F4-41DF-91BA-7EA261E4C65E}" destId="{1F04A63E-3751-4079-AF53-B939B156FFFF}" srcOrd="1" destOrd="0" parTransId="{CD6363B6-41DC-4C29-87FD-23B1A1030C21}" sibTransId="{2CE1C97F-E9E6-4765-B2F6-D9F0E736ECC0}"/>
    <dgm:cxn modelId="{DDC1A8E8-685A-494B-84F0-3D61AACC1E0B}" type="presOf" srcId="{EA14E4A2-3AB4-4A5F-89EB-3A4032389C44}" destId="{913FA768-DC82-497A-9B46-CD229097815B}" srcOrd="0" destOrd="0" presId="urn:microsoft.com/office/officeart/2005/8/layout/hierarchy3"/>
    <dgm:cxn modelId="{83A104EB-EB05-462B-B49A-827DBD480BBC}" type="presOf" srcId="{B66DDC0F-7009-461C-9D2F-C76C38A1D902}" destId="{678C1D14-28E8-4078-BBEC-F7A1AA66E909}" srcOrd="0" destOrd="0" presId="urn:microsoft.com/office/officeart/2005/8/layout/hierarchy3"/>
    <dgm:cxn modelId="{AC10C1EC-977F-4241-9F69-16FA862CE245}" type="presOf" srcId="{1DFD2815-06F7-4BC6-8F7B-DFFBCECF8A64}" destId="{AEF7E6F7-8D06-40AF-8B90-0DE3287C213F}" srcOrd="0" destOrd="0" presId="urn:microsoft.com/office/officeart/2005/8/layout/hierarchy3"/>
    <dgm:cxn modelId="{D32D9D4D-BE0B-46AE-A112-7264DF7BE756}" type="presParOf" srcId="{EE592495-5611-4D88-9028-DB7D82C9A525}" destId="{FB303260-1CF4-455B-930D-0806386E5E5A}" srcOrd="0" destOrd="0" presId="urn:microsoft.com/office/officeart/2005/8/layout/hierarchy3"/>
    <dgm:cxn modelId="{BF41545B-B37A-4A57-8719-4709635DF866}" type="presParOf" srcId="{FB303260-1CF4-455B-930D-0806386E5E5A}" destId="{9EE0FE8C-CF1E-45B1-833F-F79609204206}" srcOrd="0" destOrd="0" presId="urn:microsoft.com/office/officeart/2005/8/layout/hierarchy3"/>
    <dgm:cxn modelId="{90C50628-C33B-4D35-BB71-9CA4E7E65B14}" type="presParOf" srcId="{9EE0FE8C-CF1E-45B1-833F-F79609204206}" destId="{A70A5464-4E46-4676-B702-F55A766A61B8}" srcOrd="0" destOrd="0" presId="urn:microsoft.com/office/officeart/2005/8/layout/hierarchy3"/>
    <dgm:cxn modelId="{3AF4B774-81AA-4B24-AF54-63CEDF91F062}" type="presParOf" srcId="{9EE0FE8C-CF1E-45B1-833F-F79609204206}" destId="{0A979964-45D4-44A0-8A7D-61039CEF3C35}" srcOrd="1" destOrd="0" presId="urn:microsoft.com/office/officeart/2005/8/layout/hierarchy3"/>
    <dgm:cxn modelId="{32E0EC3F-3817-4692-9304-C8E3BB2187D0}" type="presParOf" srcId="{FB303260-1CF4-455B-930D-0806386E5E5A}" destId="{A5DDE016-6219-4800-BB67-414CAC996C02}" srcOrd="1" destOrd="0" presId="urn:microsoft.com/office/officeart/2005/8/layout/hierarchy3"/>
    <dgm:cxn modelId="{96B38582-5E33-49A8-A35E-393F91094421}" type="presParOf" srcId="{A5DDE016-6219-4800-BB67-414CAC996C02}" destId="{913FA768-DC82-497A-9B46-CD229097815B}" srcOrd="0" destOrd="0" presId="urn:microsoft.com/office/officeart/2005/8/layout/hierarchy3"/>
    <dgm:cxn modelId="{AC0472AB-CFAB-4545-8A09-085CE89FE074}" type="presParOf" srcId="{A5DDE016-6219-4800-BB67-414CAC996C02}" destId="{678C1D14-28E8-4078-BBEC-F7A1AA66E909}" srcOrd="1" destOrd="0" presId="urn:microsoft.com/office/officeart/2005/8/layout/hierarchy3"/>
    <dgm:cxn modelId="{AD8FE665-25BF-453A-81CC-FE7C28FF1AB2}" type="presParOf" srcId="{A5DDE016-6219-4800-BB67-414CAC996C02}" destId="{CADFB8DD-BA14-4B77-BA13-C1B0068990CF}" srcOrd="2" destOrd="0" presId="urn:microsoft.com/office/officeart/2005/8/layout/hierarchy3"/>
    <dgm:cxn modelId="{705D9738-C926-41B4-84D3-2AB64A78B4DD}" type="presParOf" srcId="{A5DDE016-6219-4800-BB67-414CAC996C02}" destId="{CC3052F5-E7D2-4BEE-A8E1-75687CBE1E4C}" srcOrd="3" destOrd="0" presId="urn:microsoft.com/office/officeart/2005/8/layout/hierarchy3"/>
    <dgm:cxn modelId="{0A1F3A79-EEB9-453E-AC02-D9AE367173CE}" type="presParOf" srcId="{A5DDE016-6219-4800-BB67-414CAC996C02}" destId="{8D7718BE-034A-4ECF-B058-5348E79DF674}" srcOrd="4" destOrd="0" presId="urn:microsoft.com/office/officeart/2005/8/layout/hierarchy3"/>
    <dgm:cxn modelId="{CE5DCB86-C454-49C0-B6E1-9DAB28FE560B}" type="presParOf" srcId="{A5DDE016-6219-4800-BB67-414CAC996C02}" destId="{AEF7E6F7-8D06-40AF-8B90-0DE3287C213F}" srcOrd="5" destOrd="0" presId="urn:microsoft.com/office/officeart/2005/8/layout/hierarchy3"/>
    <dgm:cxn modelId="{B50B7711-02EE-486C-B1EA-77A6ED603E90}" type="presParOf" srcId="{EE592495-5611-4D88-9028-DB7D82C9A525}" destId="{9854825B-450B-4037-B8F2-6FD51F599DF8}" srcOrd="1" destOrd="0" presId="urn:microsoft.com/office/officeart/2005/8/layout/hierarchy3"/>
    <dgm:cxn modelId="{43CA634A-D81D-485F-BD76-4CD57581329B}" type="presParOf" srcId="{9854825B-450B-4037-B8F2-6FD51F599DF8}" destId="{8D47C11A-CB94-42D7-B5FE-316CF0CCCEE5}" srcOrd="0" destOrd="0" presId="urn:microsoft.com/office/officeart/2005/8/layout/hierarchy3"/>
    <dgm:cxn modelId="{A5D2B34E-60DC-4582-8C14-272B9B51711F}" type="presParOf" srcId="{8D47C11A-CB94-42D7-B5FE-316CF0CCCEE5}" destId="{B773CDF7-7473-4117-9BD2-F2D3621D1714}" srcOrd="0" destOrd="0" presId="urn:microsoft.com/office/officeart/2005/8/layout/hierarchy3"/>
    <dgm:cxn modelId="{4C3298EE-E87C-4ACD-A150-31459D15B06B}" type="presParOf" srcId="{8D47C11A-CB94-42D7-B5FE-316CF0CCCEE5}" destId="{F1D334A5-A42B-4A1F-9032-401AECD1BA02}" srcOrd="1" destOrd="0" presId="urn:microsoft.com/office/officeart/2005/8/layout/hierarchy3"/>
    <dgm:cxn modelId="{28A16C08-A59D-4CD8-A3CD-4FB273C05365}" type="presParOf" srcId="{9854825B-450B-4037-B8F2-6FD51F599DF8}" destId="{83AA00F0-DB89-4C17-8566-715CABD422AB}" srcOrd="1" destOrd="0" presId="urn:microsoft.com/office/officeart/2005/8/layout/hierarchy3"/>
    <dgm:cxn modelId="{B7DBBC08-13CA-4E2E-953E-BF3FF2DBFD83}" type="presParOf" srcId="{83AA00F0-DB89-4C17-8566-715CABD422AB}" destId="{A648626D-54AF-4876-B0C1-1710CD3500B6}" srcOrd="0" destOrd="0" presId="urn:microsoft.com/office/officeart/2005/8/layout/hierarchy3"/>
    <dgm:cxn modelId="{2E728D37-D030-4BC7-BDF8-5F56FCA1B015}" type="presParOf" srcId="{83AA00F0-DB89-4C17-8566-715CABD422AB}" destId="{EB540C3A-9CA4-4306-9837-3B186A73CDF8}" srcOrd="1" destOrd="0" presId="urn:microsoft.com/office/officeart/2005/8/layout/hierarchy3"/>
    <dgm:cxn modelId="{8583548C-1D90-4D17-80FD-586A2DA3979A}" type="presParOf" srcId="{83AA00F0-DB89-4C17-8566-715CABD422AB}" destId="{50F74E6D-6AD8-41C3-9D21-F85C0FC349EE}" srcOrd="2" destOrd="0" presId="urn:microsoft.com/office/officeart/2005/8/layout/hierarchy3"/>
    <dgm:cxn modelId="{067EB306-4146-4178-8218-F065943BD294}" type="presParOf" srcId="{83AA00F0-DB89-4C17-8566-715CABD422AB}" destId="{ED5DF46A-0673-4A9E-9EF5-F68F9B2E285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8839A-248C-4EDB-A4DD-245A82670E8C}">
      <dsp:nvSpPr>
        <dsp:cNvPr id="0" name=""/>
        <dsp:cNvSpPr/>
      </dsp:nvSpPr>
      <dsp:spPr>
        <a:xfrm>
          <a:off x="377698" y="-14429"/>
          <a:ext cx="2248600" cy="2248600"/>
        </a:xfrm>
        <a:prstGeom prst="circularArrow">
          <a:avLst>
            <a:gd name="adj1" fmla="val 4668"/>
            <a:gd name="adj2" fmla="val 272909"/>
            <a:gd name="adj3" fmla="val 13356811"/>
            <a:gd name="adj4" fmla="val 17683541"/>
            <a:gd name="adj5" fmla="val 484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57A6A-3E12-4D34-BAA1-374608115A1F}">
      <dsp:nvSpPr>
        <dsp:cNvPr id="0" name=""/>
        <dsp:cNvSpPr/>
      </dsp:nvSpPr>
      <dsp:spPr>
        <a:xfrm>
          <a:off x="858808" y="83"/>
          <a:ext cx="1286380" cy="6431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>
              <a:latin typeface="Outfit" charset="0"/>
              <a:cs typeface="Outfit" charset="0"/>
            </a:rPr>
            <a:t>Deployment</a:t>
          </a:r>
          <a:endParaRPr lang="en-GB" sz="1500" b="1" kern="1200" dirty="0">
            <a:latin typeface="Outfit" charset="0"/>
            <a:cs typeface="Outfit" charset="0"/>
          </a:endParaRPr>
        </a:p>
      </dsp:txBody>
      <dsp:txXfrm>
        <a:off x="890206" y="31481"/>
        <a:ext cx="1223584" cy="580394"/>
      </dsp:txXfrm>
    </dsp:sp>
    <dsp:sp modelId="{8BCA3D8B-999C-4F0D-B8F3-245243A731B9}">
      <dsp:nvSpPr>
        <dsp:cNvPr id="0" name=""/>
        <dsp:cNvSpPr/>
      </dsp:nvSpPr>
      <dsp:spPr>
        <a:xfrm>
          <a:off x="1666205" y="808199"/>
          <a:ext cx="1286380" cy="6431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>
              <a:latin typeface="Outfit" charset="0"/>
              <a:cs typeface="Outfit" charset="0"/>
            </a:rPr>
            <a:t>Learning-</a:t>
          </a:r>
          <a:r>
            <a:rPr lang="nl-NL" sz="1500" b="1" kern="1200" dirty="0" err="1">
              <a:latin typeface="Outfit" charset="0"/>
              <a:cs typeface="Outfit" charset="0"/>
            </a:rPr>
            <a:t>by</a:t>
          </a:r>
          <a:r>
            <a:rPr lang="nl-NL" sz="1500" b="1" kern="1200" dirty="0">
              <a:latin typeface="Outfit" charset="0"/>
              <a:cs typeface="Outfit" charset="0"/>
            </a:rPr>
            <a:t>-</a:t>
          </a:r>
          <a:r>
            <a:rPr lang="nl-NL" sz="1500" b="1" kern="1200" dirty="0" err="1">
              <a:latin typeface="Outfit" charset="0"/>
              <a:cs typeface="Outfit" charset="0"/>
            </a:rPr>
            <a:t>doing</a:t>
          </a:r>
          <a:endParaRPr lang="en-GB" sz="1500" b="1" kern="1200" dirty="0">
            <a:latin typeface="Outfit" charset="0"/>
            <a:cs typeface="Outfit" charset="0"/>
          </a:endParaRPr>
        </a:p>
      </dsp:txBody>
      <dsp:txXfrm>
        <a:off x="1697603" y="839597"/>
        <a:ext cx="1223584" cy="580394"/>
      </dsp:txXfrm>
    </dsp:sp>
    <dsp:sp modelId="{166552AD-42A3-4AE5-BB41-07D735553054}">
      <dsp:nvSpPr>
        <dsp:cNvPr id="0" name=""/>
        <dsp:cNvSpPr/>
      </dsp:nvSpPr>
      <dsp:spPr>
        <a:xfrm>
          <a:off x="947406" y="1616398"/>
          <a:ext cx="1286380" cy="6431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 err="1">
              <a:latin typeface="Outfit" charset="0"/>
              <a:cs typeface="Outfit" charset="0"/>
            </a:rPr>
            <a:t>Lower</a:t>
          </a:r>
          <a:r>
            <a:rPr lang="nl-NL" sz="1500" kern="1200" dirty="0">
              <a:latin typeface="Outfit" charset="0"/>
              <a:cs typeface="Outfit" charset="0"/>
            </a:rPr>
            <a:t> </a:t>
          </a:r>
          <a:r>
            <a:rPr lang="nl-NL" sz="1500" b="1" kern="1200" dirty="0" err="1">
              <a:latin typeface="Outfit" charset="0"/>
              <a:cs typeface="Outfit" charset="0"/>
            </a:rPr>
            <a:t>costs</a:t>
          </a:r>
          <a:endParaRPr lang="en-GB" sz="1500" b="1" kern="1200" dirty="0">
            <a:latin typeface="Outfit" charset="0"/>
            <a:cs typeface="Outfit" charset="0"/>
          </a:endParaRPr>
        </a:p>
      </dsp:txBody>
      <dsp:txXfrm>
        <a:off x="978804" y="1647796"/>
        <a:ext cx="1223584" cy="580394"/>
      </dsp:txXfrm>
    </dsp:sp>
    <dsp:sp modelId="{6B9E48ED-C73D-4124-90AA-4A84213B31F7}">
      <dsp:nvSpPr>
        <dsp:cNvPr id="0" name=""/>
        <dsp:cNvSpPr/>
      </dsp:nvSpPr>
      <dsp:spPr>
        <a:xfrm>
          <a:off x="51412" y="808199"/>
          <a:ext cx="1286380" cy="6431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>
              <a:latin typeface="Outfit" charset="0"/>
              <a:cs typeface="Outfit" charset="0"/>
            </a:rPr>
            <a:t>More investment</a:t>
          </a:r>
          <a:endParaRPr lang="en-GB" sz="1500" b="1" kern="1200" dirty="0">
            <a:latin typeface="Outfit" charset="0"/>
            <a:cs typeface="Outfit" charset="0"/>
          </a:endParaRPr>
        </a:p>
      </dsp:txBody>
      <dsp:txXfrm>
        <a:off x="82810" y="839597"/>
        <a:ext cx="1223584" cy="580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1565A-890D-4FBA-B9B7-79BBCEDE42AE}">
      <dsp:nvSpPr>
        <dsp:cNvPr id="0" name=""/>
        <dsp:cNvSpPr/>
      </dsp:nvSpPr>
      <dsp:spPr>
        <a:xfrm rot="5400000">
          <a:off x="2680397" y="102656"/>
          <a:ext cx="1556802" cy="13544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>
              <a:latin typeface="Outfit" charset="0"/>
              <a:cs typeface="Outfit" charset="0"/>
            </a:rPr>
            <a:t>Market strength</a:t>
          </a:r>
        </a:p>
      </dsp:txBody>
      <dsp:txXfrm rot="-5400000">
        <a:off x="2992652" y="244066"/>
        <a:ext cx="932292" cy="1071598"/>
      </dsp:txXfrm>
    </dsp:sp>
    <dsp:sp modelId="{5039E1BE-E186-4DBD-864B-069851A2FE3C}">
      <dsp:nvSpPr>
        <dsp:cNvPr id="0" name=""/>
        <dsp:cNvSpPr/>
      </dsp:nvSpPr>
      <dsp:spPr>
        <a:xfrm>
          <a:off x="4177108" y="312824"/>
          <a:ext cx="1737392" cy="93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Outfit" charset="0"/>
              <a:cs typeface="Outfit" charset="0"/>
            </a:rPr>
            <a:t>A larger market means there is more money in the sector to invest </a:t>
          </a:r>
        </a:p>
      </dsp:txBody>
      <dsp:txXfrm>
        <a:off x="4177108" y="312824"/>
        <a:ext cx="1737392" cy="934081"/>
      </dsp:txXfrm>
    </dsp:sp>
    <dsp:sp modelId="{D8B98B14-062C-43AA-B499-5038164FBCE8}">
      <dsp:nvSpPr>
        <dsp:cNvPr id="0" name=""/>
        <dsp:cNvSpPr/>
      </dsp:nvSpPr>
      <dsp:spPr>
        <a:xfrm rot="5400000">
          <a:off x="1192907" y="101192"/>
          <a:ext cx="1556802" cy="135441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505162" y="242602"/>
        <a:ext cx="932292" cy="1071598"/>
      </dsp:txXfrm>
    </dsp:sp>
    <dsp:sp modelId="{23DBD252-331F-48EC-9173-FD81467AC27F}">
      <dsp:nvSpPr>
        <dsp:cNvPr id="0" name=""/>
        <dsp:cNvSpPr/>
      </dsp:nvSpPr>
      <dsp:spPr>
        <a:xfrm rot="5400000">
          <a:off x="1946209" y="1424070"/>
          <a:ext cx="1556802" cy="13544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>
              <a:latin typeface="Outfit" charset="0"/>
              <a:cs typeface="Outfit" charset="0"/>
            </a:rPr>
            <a:t>Social contagion</a:t>
          </a:r>
        </a:p>
      </dsp:txBody>
      <dsp:txXfrm rot="-5400000">
        <a:off x="2258464" y="1565480"/>
        <a:ext cx="932292" cy="1071598"/>
      </dsp:txXfrm>
    </dsp:sp>
    <dsp:sp modelId="{A7D7F216-E364-46ED-845A-C75B7CBD1BAA}">
      <dsp:nvSpPr>
        <dsp:cNvPr id="0" name=""/>
        <dsp:cNvSpPr/>
      </dsp:nvSpPr>
      <dsp:spPr>
        <a:xfrm>
          <a:off x="310009" y="1634239"/>
          <a:ext cx="1681347" cy="93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Outfit" charset="0"/>
              <a:cs typeface="Outfit" charset="0"/>
            </a:rPr>
            <a:t>When your neighbours have solar panels and EVs, you’re more likely to adopt</a:t>
          </a:r>
        </a:p>
      </dsp:txBody>
      <dsp:txXfrm>
        <a:off x="310009" y="1634239"/>
        <a:ext cx="1681347" cy="934081"/>
      </dsp:txXfrm>
    </dsp:sp>
    <dsp:sp modelId="{A598D051-7A5E-4F65-88B7-EC37F807D320}">
      <dsp:nvSpPr>
        <dsp:cNvPr id="0" name=""/>
        <dsp:cNvSpPr/>
      </dsp:nvSpPr>
      <dsp:spPr>
        <a:xfrm rot="5400000">
          <a:off x="3408981" y="1424070"/>
          <a:ext cx="1556802" cy="135441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3721236" y="1565480"/>
        <a:ext cx="932292" cy="1071598"/>
      </dsp:txXfrm>
    </dsp:sp>
    <dsp:sp modelId="{813CA0AD-5A12-4DCC-916A-0A0E88586833}">
      <dsp:nvSpPr>
        <dsp:cNvPr id="0" name=""/>
        <dsp:cNvSpPr/>
      </dsp:nvSpPr>
      <dsp:spPr>
        <a:xfrm rot="5400000">
          <a:off x="2680397" y="2745485"/>
          <a:ext cx="1556802" cy="13544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>
              <a:latin typeface="Outfit" charset="0"/>
              <a:cs typeface="Outfit" charset="0"/>
            </a:rPr>
            <a:t>Network effects</a:t>
          </a:r>
        </a:p>
      </dsp:txBody>
      <dsp:txXfrm rot="-5400000">
        <a:off x="2992652" y="2886895"/>
        <a:ext cx="932292" cy="1071598"/>
      </dsp:txXfrm>
    </dsp:sp>
    <dsp:sp modelId="{28183EE2-A370-4CD3-88D7-8630FA7DAF8B}">
      <dsp:nvSpPr>
        <dsp:cNvPr id="0" name=""/>
        <dsp:cNvSpPr/>
      </dsp:nvSpPr>
      <dsp:spPr>
        <a:xfrm>
          <a:off x="4177108" y="2955653"/>
          <a:ext cx="1737392" cy="93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Outfit" charset="0"/>
              <a:cs typeface="Outfit" charset="0"/>
            </a:rPr>
            <a:t>For technologies such as EVs, more cars implies a denser and higher-quality charging network. </a:t>
          </a:r>
        </a:p>
      </dsp:txBody>
      <dsp:txXfrm>
        <a:off x="4177108" y="2955653"/>
        <a:ext cx="1737392" cy="934081"/>
      </dsp:txXfrm>
    </dsp:sp>
    <dsp:sp modelId="{A4AF3B58-543E-426A-81F1-B5830B9E1C66}">
      <dsp:nvSpPr>
        <dsp:cNvPr id="0" name=""/>
        <dsp:cNvSpPr/>
      </dsp:nvSpPr>
      <dsp:spPr>
        <a:xfrm rot="5400000">
          <a:off x="1217625" y="2745485"/>
          <a:ext cx="1556802" cy="135441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529880" y="2886895"/>
        <a:ext cx="932292" cy="10715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A5464-4E46-4676-B702-F55A766A61B8}">
      <dsp:nvSpPr>
        <dsp:cNvPr id="0" name=""/>
        <dsp:cNvSpPr/>
      </dsp:nvSpPr>
      <dsp:spPr>
        <a:xfrm>
          <a:off x="851209" y="1529"/>
          <a:ext cx="1709870" cy="854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latin typeface="Outfit" charset="0"/>
              <a:cs typeface="Outfit" charset="0"/>
            </a:rPr>
            <a:t>Key strengths</a:t>
          </a:r>
        </a:p>
      </dsp:txBody>
      <dsp:txXfrm>
        <a:off x="876249" y="26569"/>
        <a:ext cx="1659790" cy="804855"/>
      </dsp:txXfrm>
    </dsp:sp>
    <dsp:sp modelId="{913FA768-DC82-497A-9B46-CD229097815B}">
      <dsp:nvSpPr>
        <dsp:cNvPr id="0" name=""/>
        <dsp:cNvSpPr/>
      </dsp:nvSpPr>
      <dsp:spPr>
        <a:xfrm>
          <a:off x="1022196" y="856464"/>
          <a:ext cx="170987" cy="641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201"/>
              </a:lnTo>
              <a:lnTo>
                <a:pt x="170987" y="64120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C1D14-28E8-4078-BBEC-F7A1AA66E909}">
      <dsp:nvSpPr>
        <dsp:cNvPr id="0" name=""/>
        <dsp:cNvSpPr/>
      </dsp:nvSpPr>
      <dsp:spPr>
        <a:xfrm>
          <a:off x="1193183" y="1070198"/>
          <a:ext cx="1367896" cy="854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Outfit" charset="0"/>
              <a:cs typeface="Outfit" charset="0"/>
            </a:rPr>
            <a:t>Comparing deployment policies at different stages of the transition</a:t>
          </a:r>
        </a:p>
      </dsp:txBody>
      <dsp:txXfrm>
        <a:off x="1218223" y="1095238"/>
        <a:ext cx="1317816" cy="804855"/>
      </dsp:txXfrm>
    </dsp:sp>
    <dsp:sp modelId="{CADFB8DD-BA14-4B77-BA13-C1B0068990CF}">
      <dsp:nvSpPr>
        <dsp:cNvPr id="0" name=""/>
        <dsp:cNvSpPr/>
      </dsp:nvSpPr>
      <dsp:spPr>
        <a:xfrm>
          <a:off x="1022196" y="856464"/>
          <a:ext cx="170987" cy="1709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870"/>
              </a:lnTo>
              <a:lnTo>
                <a:pt x="170987" y="170987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052F5-E7D2-4BEE-A8E1-75687CBE1E4C}">
      <dsp:nvSpPr>
        <dsp:cNvPr id="0" name=""/>
        <dsp:cNvSpPr/>
      </dsp:nvSpPr>
      <dsp:spPr>
        <a:xfrm>
          <a:off x="1193183" y="2138866"/>
          <a:ext cx="1367896" cy="854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noProof="0" dirty="0" err="1">
              <a:latin typeface="Outfit" charset="0"/>
              <a:cs typeface="Outfit" charset="0"/>
            </a:rPr>
            <a:t>Evaluating</a:t>
          </a:r>
          <a:r>
            <a:rPr lang="nl-NL" sz="1100" kern="1200" noProof="0" dirty="0">
              <a:latin typeface="Outfit" charset="0"/>
              <a:cs typeface="Outfit" charset="0"/>
            </a:rPr>
            <a:t> policy </a:t>
          </a:r>
          <a:r>
            <a:rPr lang="nl-NL" sz="1100" kern="1200" noProof="0" dirty="0" err="1">
              <a:latin typeface="Outfit" charset="0"/>
              <a:cs typeface="Outfit" charset="0"/>
            </a:rPr>
            <a:t>coordination</a:t>
          </a:r>
          <a:endParaRPr lang="en-GB" sz="1100" kern="1200" noProof="0" dirty="0">
            <a:latin typeface="Outfit" charset="0"/>
            <a:cs typeface="Outfit" charset="0"/>
          </a:endParaRPr>
        </a:p>
      </dsp:txBody>
      <dsp:txXfrm>
        <a:off x="1218223" y="2163906"/>
        <a:ext cx="1317816" cy="804855"/>
      </dsp:txXfrm>
    </dsp:sp>
    <dsp:sp modelId="{8D7718BE-034A-4ECF-B058-5348E79DF674}">
      <dsp:nvSpPr>
        <dsp:cNvPr id="0" name=""/>
        <dsp:cNvSpPr/>
      </dsp:nvSpPr>
      <dsp:spPr>
        <a:xfrm>
          <a:off x="1022196" y="856464"/>
          <a:ext cx="170987" cy="2778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8538"/>
              </a:lnTo>
              <a:lnTo>
                <a:pt x="170987" y="277853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F7E6F7-8D06-40AF-8B90-0DE3287C213F}">
      <dsp:nvSpPr>
        <dsp:cNvPr id="0" name=""/>
        <dsp:cNvSpPr/>
      </dsp:nvSpPr>
      <dsp:spPr>
        <a:xfrm>
          <a:off x="1193183" y="3207535"/>
          <a:ext cx="1367896" cy="854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noProof="0" dirty="0" err="1">
              <a:latin typeface="Outfit" charset="0"/>
              <a:cs typeface="Outfit" charset="0"/>
            </a:rPr>
            <a:t>Evaluating</a:t>
          </a:r>
          <a:r>
            <a:rPr lang="nl-NL" sz="1100" kern="1200" noProof="0" dirty="0">
              <a:latin typeface="Outfit" charset="0"/>
              <a:cs typeface="Outfit" charset="0"/>
            </a:rPr>
            <a:t> policy </a:t>
          </a:r>
          <a:r>
            <a:rPr lang="nl-NL" sz="1100" kern="1200" noProof="0" dirty="0" err="1">
              <a:latin typeface="Outfit" charset="0"/>
              <a:cs typeface="Outfit" charset="0"/>
            </a:rPr>
            <a:t>sequencing</a:t>
          </a:r>
          <a:endParaRPr lang="en-GB" sz="1100" kern="1200" noProof="0" dirty="0">
            <a:latin typeface="Outfit" charset="0"/>
            <a:cs typeface="Outfit" charset="0"/>
          </a:endParaRPr>
        </a:p>
      </dsp:txBody>
      <dsp:txXfrm>
        <a:off x="1218223" y="3232575"/>
        <a:ext cx="1317816" cy="804855"/>
      </dsp:txXfrm>
    </dsp:sp>
    <dsp:sp modelId="{B773CDF7-7473-4117-9BD2-F2D3621D1714}">
      <dsp:nvSpPr>
        <dsp:cNvPr id="0" name=""/>
        <dsp:cNvSpPr/>
      </dsp:nvSpPr>
      <dsp:spPr>
        <a:xfrm>
          <a:off x="2988546" y="1529"/>
          <a:ext cx="1709870" cy="854935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latin typeface="Outfit" charset="0"/>
              <a:cs typeface="Outfit" charset="0"/>
            </a:rPr>
            <a:t>Other models are stronger</a:t>
          </a:r>
        </a:p>
      </dsp:txBody>
      <dsp:txXfrm>
        <a:off x="3013586" y="26569"/>
        <a:ext cx="1659790" cy="804855"/>
      </dsp:txXfrm>
    </dsp:sp>
    <dsp:sp modelId="{A648626D-54AF-4876-B0C1-1710CD3500B6}">
      <dsp:nvSpPr>
        <dsp:cNvPr id="0" name=""/>
        <dsp:cNvSpPr/>
      </dsp:nvSpPr>
      <dsp:spPr>
        <a:xfrm>
          <a:off x="3159533" y="856464"/>
          <a:ext cx="170987" cy="641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1201"/>
              </a:lnTo>
              <a:lnTo>
                <a:pt x="170987" y="64120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40C3A-9CA4-4306-9837-3B186A73CDF8}">
      <dsp:nvSpPr>
        <dsp:cNvPr id="0" name=""/>
        <dsp:cNvSpPr/>
      </dsp:nvSpPr>
      <dsp:spPr>
        <a:xfrm>
          <a:off x="3330520" y="1070198"/>
          <a:ext cx="1367896" cy="854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Outfit" charset="0"/>
              <a:cs typeface="Outfit" charset="0"/>
            </a:rPr>
            <a:t>Finding a “cost-optimal” pathway</a:t>
          </a:r>
        </a:p>
      </dsp:txBody>
      <dsp:txXfrm>
        <a:off x="3355560" y="1095238"/>
        <a:ext cx="1317816" cy="804855"/>
      </dsp:txXfrm>
    </dsp:sp>
    <dsp:sp modelId="{50F74E6D-6AD8-41C3-9D21-F85C0FC349EE}">
      <dsp:nvSpPr>
        <dsp:cNvPr id="0" name=""/>
        <dsp:cNvSpPr/>
      </dsp:nvSpPr>
      <dsp:spPr>
        <a:xfrm>
          <a:off x="3159533" y="856464"/>
          <a:ext cx="170987" cy="1709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870"/>
              </a:lnTo>
              <a:lnTo>
                <a:pt x="170987" y="170987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DF46A-0673-4A9E-9EF5-F68F9B2E285E}">
      <dsp:nvSpPr>
        <dsp:cNvPr id="0" name=""/>
        <dsp:cNvSpPr/>
      </dsp:nvSpPr>
      <dsp:spPr>
        <a:xfrm>
          <a:off x="3330520" y="2138866"/>
          <a:ext cx="1367896" cy="854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noProof="0" dirty="0" err="1">
              <a:latin typeface="Outfit" charset="0"/>
              <a:cs typeface="Outfit" charset="0"/>
            </a:rPr>
            <a:t>Subnational</a:t>
          </a:r>
          <a:r>
            <a:rPr lang="nl-NL" sz="1100" kern="1200" noProof="0" dirty="0">
              <a:latin typeface="Outfit" charset="0"/>
              <a:cs typeface="Outfit" charset="0"/>
            </a:rPr>
            <a:t> </a:t>
          </a:r>
          <a:r>
            <a:rPr lang="nl-NL" sz="1100" kern="1200" noProof="0" dirty="0" err="1">
              <a:latin typeface="Outfit" charset="0"/>
              <a:cs typeface="Outfit" charset="0"/>
            </a:rPr>
            <a:t>electricity</a:t>
          </a:r>
          <a:r>
            <a:rPr lang="nl-NL" sz="1100" kern="1200" noProof="0" dirty="0">
              <a:latin typeface="Outfit" charset="0"/>
              <a:cs typeface="Outfit" charset="0"/>
            </a:rPr>
            <a:t> planning</a:t>
          </a:r>
          <a:endParaRPr lang="en-GB" sz="1100" kern="1200" noProof="0" dirty="0">
            <a:latin typeface="Outfit" charset="0"/>
            <a:cs typeface="Outfit" charset="0"/>
          </a:endParaRPr>
        </a:p>
      </dsp:txBody>
      <dsp:txXfrm>
        <a:off x="3355560" y="2163906"/>
        <a:ext cx="1317816" cy="804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932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5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56AD-91CB-472B-BF6C-3F5DAFB7B37D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6403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F56AD-91CB-472B-BF6C-3F5DAFB7B37D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094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04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2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C4B8B1-E9D0-3C8E-A507-4A7B253F8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535" y="361"/>
            <a:ext cx="3851465" cy="5143139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ACB8A57-5EFB-A8C3-4852-AD100EC5E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3097148"/>
            <a:ext cx="4706868" cy="99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Cover Slide title maximum of 2 lines</a:t>
            </a:r>
            <a:endParaRPr lang="en-US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1199BFAD-F4D4-1B01-012B-E92049685C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94" y="324909"/>
            <a:ext cx="4135674" cy="27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4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52D71C4C-306A-A0BD-62AA-747F3FE1639B}"/>
              </a:ext>
            </a:extLst>
          </p:cNvPr>
          <p:cNvSpPr/>
          <p:nvPr userDrawn="1"/>
        </p:nvSpPr>
        <p:spPr>
          <a:xfrm>
            <a:off x="1" y="0"/>
            <a:ext cx="5401549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D02B1128-FC30-2A5F-395F-B23F39F01B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548" y="0"/>
            <a:ext cx="3589452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5401549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23A3671-EF21-D70D-2E1F-A668634359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5D80FCF-3CBB-04A7-ECCA-B8C5E132E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85DB350-EE56-950E-D578-B313C92F0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0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6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6C95C69-9981-BDC4-EB37-A36C66206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E454C8-6C6C-B313-F7B3-801EA0F04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85C755DB-893F-C64E-8AF2-C831F24E0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D16448E-F6D1-2C20-67AF-E1151C7186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6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0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93FCEBB-2B78-CAAE-746C-62AA054C7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255504C-6278-D317-3B7B-B0FC81F226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6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44AC0E7-BC0A-60E6-DB9B-9E4959B08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600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8776E67-A12F-39E1-5122-480F41F2B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BA2B8176-154E-1134-AE38-05737990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253E632D-627C-2CF2-8F59-9A00EB7D70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97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9B351935-2C81-E56E-4364-8BD26F7C6E1A}"/>
              </a:ext>
            </a:extLst>
          </p:cNvPr>
          <p:cNvSpPr/>
          <p:nvPr userDrawn="1"/>
        </p:nvSpPr>
        <p:spPr>
          <a:xfrm>
            <a:off x="0" y="0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9D9B10-07A0-AAA2-F150-D4E0F68AC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A1A56CEC-F9B4-6B61-96FA-BE9AFF2B61AE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2689901-C3D4-869C-BD53-27333BB19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83BAD9-BD3D-6E62-299D-153A8F0BA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126C8C0-3094-993C-1E39-30F0864350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1111" y="-5016"/>
            <a:ext cx="2202889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5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>
            <a:extLst>
              <a:ext uri="{FF2B5EF4-FFF2-40B4-BE49-F238E27FC236}">
                <a16:creationId xmlns:a16="http://schemas.microsoft.com/office/drawing/2014/main" id="{FACA2668-CF7B-F660-71BD-26C8FADA4FDB}"/>
              </a:ext>
            </a:extLst>
          </p:cNvPr>
          <p:cNvSpPr txBox="1"/>
          <p:nvPr userDrawn="1"/>
        </p:nvSpPr>
        <p:spPr>
          <a:xfrm>
            <a:off x="7953599" y="4443894"/>
            <a:ext cx="763925" cy="4800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069"/>
              </a:lnSpc>
            </a:pPr>
            <a:r>
              <a:rPr sz="1228" b="0" i="0" spc="-5" dirty="0">
                <a:solidFill>
                  <a:srgbClr val="FFFFFF"/>
                </a:solidFill>
                <a:latin typeface="Outfit" pitchFamily="2" charset="0"/>
                <a:cs typeface="Spectral-Light"/>
              </a:rPr>
              <a:t>University</a:t>
            </a:r>
            <a:endParaRPr sz="1228" b="0" i="0" dirty="0">
              <a:latin typeface="Outfit" pitchFamily="2" charset="0"/>
              <a:cs typeface="Spectral-Light"/>
            </a:endParaRPr>
          </a:p>
          <a:p>
            <a:pPr marL="5776">
              <a:lnSpc>
                <a:spcPts val="1308"/>
              </a:lnSpc>
            </a:pP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"/>
              </a:rPr>
              <a:t>of</a:t>
            </a:r>
            <a:r>
              <a:rPr sz="1228" b="0" i="0" spc="-25" dirty="0" err="1">
                <a:solidFill>
                  <a:srgbClr val="FFFFFF"/>
                </a:solidFill>
                <a:latin typeface="Outfit" pitchFamily="2" charset="0"/>
                <a:cs typeface="Spectral-Light"/>
              </a:rPr>
              <a:t>Galway.ie</a:t>
            </a:r>
            <a:endParaRPr sz="1228" b="0" i="0" dirty="0">
              <a:latin typeface="Outfit" pitchFamily="2" charset="0"/>
              <a:cs typeface="Spectral-Light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42C85CB-741A-2D67-0D87-8A43E2C6D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6" name="Picture 75" descr="Icon&#10;&#10;Description automatically generated">
            <a:extLst>
              <a:ext uri="{FF2B5EF4-FFF2-40B4-BE49-F238E27FC236}">
                <a16:creationId xmlns:a16="http://schemas.microsoft.com/office/drawing/2014/main" id="{739C4E43-7729-C4E5-690B-9C37F35A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981" y="181"/>
            <a:ext cx="4965019" cy="5143139"/>
          </a:xfrm>
          <a:prstGeom prst="rect">
            <a:avLst/>
          </a:prstGeom>
        </p:spPr>
      </p:pic>
      <p:pic>
        <p:nvPicPr>
          <p:cNvPr id="79" name="Picture 78" descr="Logo&#10;&#10;Description automatically generated with medium confidence">
            <a:extLst>
              <a:ext uri="{FF2B5EF4-FFF2-40B4-BE49-F238E27FC236}">
                <a16:creationId xmlns:a16="http://schemas.microsoft.com/office/drawing/2014/main" id="{D512AD58-9BCD-C5E1-0485-634CAE1E3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9CE0E88-1024-2217-A732-5EB0B7404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24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A3ED5843-A67C-EFB1-D461-9CCEDF85A6CF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63A50759-F8AB-3FBC-D737-5D8E38A36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630" y="7729"/>
            <a:ext cx="5021370" cy="5143139"/>
          </a:xfrm>
          <a:prstGeom prst="rect">
            <a:avLst/>
          </a:prstGeom>
        </p:spPr>
      </p:pic>
      <p:sp>
        <p:nvSpPr>
          <p:cNvPr id="80" name="Subtitle 2">
            <a:extLst>
              <a:ext uri="{FF2B5EF4-FFF2-40B4-BE49-F238E27FC236}">
                <a16:creationId xmlns:a16="http://schemas.microsoft.com/office/drawing/2014/main" id="{01C673F2-9EDD-B71B-58BF-18B353D09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hite_opt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E274902-B01F-6EF6-B71B-60E4A7B67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"/>
            <a:ext cx="9144000" cy="514313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3F300A6-A419-8C90-233A-37E8AC45F9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8413" y="0"/>
            <a:ext cx="2284287" cy="1929656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add picture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15A1A1E-EB3F-911A-8895-76AAF9699152}"/>
              </a:ext>
            </a:extLst>
          </p:cNvPr>
          <p:cNvSpPr/>
          <p:nvPr userDrawn="1"/>
        </p:nvSpPr>
        <p:spPr>
          <a:xfrm>
            <a:off x="7979920" y="0"/>
            <a:ext cx="196510" cy="1687159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utfit" pitchFamily="2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DBC7975-EE5A-D398-AC86-ACDDCB0EB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10B1BE47-1CA2-4FEA-EA68-808D696D07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E1BD5C4-29E3-E66C-EFEF-43D6572A7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FA78424-EBEF-A3A7-C341-7FC211974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"/>
            <a:ext cx="9144000" cy="514313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87C587-D3E3-3680-1B00-7D0CDE25E2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5" name="Title Placeholder 1">
            <a:extLst>
              <a:ext uri="{FF2B5EF4-FFF2-40B4-BE49-F238E27FC236}">
                <a16:creationId xmlns:a16="http://schemas.microsoft.com/office/drawing/2014/main" id="{2AF8EF05-FC9D-6C4A-94EE-0ED4439CD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34431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4002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 </a:t>
            </a:r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E06D043-BE9E-7D4A-4983-128637F35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C7C12A-42BB-918A-4EDA-059063A00E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5593" y="0"/>
            <a:ext cx="2284287" cy="1929656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154375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154375 h 7548447"/>
              <a:gd name="connsiteX0" fmla="*/ 0 w 7703452"/>
              <a:gd name="connsiteY0" fmla="*/ 59439 h 6453511"/>
              <a:gd name="connsiteX1" fmla="*/ 7703452 w 7703452"/>
              <a:gd name="connsiteY1" fmla="*/ 0 h 6453511"/>
              <a:gd name="connsiteX2" fmla="*/ 7703452 w 7703452"/>
              <a:gd name="connsiteY2" fmla="*/ 3651126 h 6453511"/>
              <a:gd name="connsiteX3" fmla="*/ 7504076 w 7703452"/>
              <a:gd name="connsiteY3" fmla="*/ 4348188 h 6453511"/>
              <a:gd name="connsiteX4" fmla="*/ 6952854 w 7703452"/>
              <a:gd name="connsiteY4" fmla="*/ 4854927 h 6453511"/>
              <a:gd name="connsiteX5" fmla="*/ 3851726 w 7703452"/>
              <a:gd name="connsiteY5" fmla="*/ 6453511 h 6453511"/>
              <a:gd name="connsiteX6" fmla="*/ 750597 w 7703452"/>
              <a:gd name="connsiteY6" fmla="*/ 4854927 h 6453511"/>
              <a:gd name="connsiteX7" fmla="*/ 199376 w 7703452"/>
              <a:gd name="connsiteY7" fmla="*/ 4348093 h 6453511"/>
              <a:gd name="connsiteX8" fmla="*/ 0 w 7703452"/>
              <a:gd name="connsiteY8" fmla="*/ 3651032 h 6453511"/>
              <a:gd name="connsiteX9" fmla="*/ 0 w 7703452"/>
              <a:gd name="connsiteY9" fmla="*/ 59439 h 6453511"/>
              <a:gd name="connsiteX0" fmla="*/ 0 w 7703452"/>
              <a:gd name="connsiteY0" fmla="*/ 0 h 6458480"/>
              <a:gd name="connsiteX1" fmla="*/ 7703452 w 7703452"/>
              <a:gd name="connsiteY1" fmla="*/ 4969 h 6458480"/>
              <a:gd name="connsiteX2" fmla="*/ 7703452 w 7703452"/>
              <a:gd name="connsiteY2" fmla="*/ 3656095 h 6458480"/>
              <a:gd name="connsiteX3" fmla="*/ 7504076 w 7703452"/>
              <a:gd name="connsiteY3" fmla="*/ 4353157 h 6458480"/>
              <a:gd name="connsiteX4" fmla="*/ 6952854 w 7703452"/>
              <a:gd name="connsiteY4" fmla="*/ 4859896 h 6458480"/>
              <a:gd name="connsiteX5" fmla="*/ 3851726 w 7703452"/>
              <a:gd name="connsiteY5" fmla="*/ 6458480 h 6458480"/>
              <a:gd name="connsiteX6" fmla="*/ 750597 w 7703452"/>
              <a:gd name="connsiteY6" fmla="*/ 4859896 h 6458480"/>
              <a:gd name="connsiteX7" fmla="*/ 199376 w 7703452"/>
              <a:gd name="connsiteY7" fmla="*/ 4353062 h 6458480"/>
              <a:gd name="connsiteX8" fmla="*/ 0 w 7703452"/>
              <a:gd name="connsiteY8" fmla="*/ 3656001 h 6458480"/>
              <a:gd name="connsiteX9" fmla="*/ 0 w 7703452"/>
              <a:gd name="connsiteY9" fmla="*/ 0 h 6458480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50597 w 7703452"/>
              <a:gd name="connsiteY6" fmla="*/ 4859896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199376 w 7703452"/>
              <a:gd name="connsiteY7" fmla="*/ 4353062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0 w 7703452"/>
              <a:gd name="connsiteY8" fmla="*/ 3656001 h 6401819"/>
              <a:gd name="connsiteX9" fmla="*/ 0 w 7703452"/>
              <a:gd name="connsiteY9" fmla="*/ 0 h 6401819"/>
              <a:gd name="connsiteX0" fmla="*/ 0 w 7703452"/>
              <a:gd name="connsiteY0" fmla="*/ 0 h 6401819"/>
              <a:gd name="connsiteX1" fmla="*/ 7703452 w 7703452"/>
              <a:gd name="connsiteY1" fmla="*/ 4969 h 6401819"/>
              <a:gd name="connsiteX2" fmla="*/ 7703452 w 7703452"/>
              <a:gd name="connsiteY2" fmla="*/ 3656095 h 6401819"/>
              <a:gd name="connsiteX3" fmla="*/ 7504076 w 7703452"/>
              <a:gd name="connsiteY3" fmla="*/ 4353157 h 6401819"/>
              <a:gd name="connsiteX4" fmla="*/ 6952854 w 7703452"/>
              <a:gd name="connsiteY4" fmla="*/ 4859896 h 6401819"/>
              <a:gd name="connsiteX5" fmla="*/ 3873317 w 7703452"/>
              <a:gd name="connsiteY5" fmla="*/ 6401819 h 6401819"/>
              <a:gd name="connsiteX6" fmla="*/ 786583 w 7703452"/>
              <a:gd name="connsiteY6" fmla="*/ 4838648 h 6401819"/>
              <a:gd name="connsiteX7" fmla="*/ 235363 w 7703452"/>
              <a:gd name="connsiteY7" fmla="*/ 4303483 h 6401819"/>
              <a:gd name="connsiteX8" fmla="*/ 57578 w 7703452"/>
              <a:gd name="connsiteY8" fmla="*/ 3648919 h 6401819"/>
              <a:gd name="connsiteX9" fmla="*/ 0 w 7703452"/>
              <a:gd name="connsiteY9" fmla="*/ 0 h 6401819"/>
              <a:gd name="connsiteX0" fmla="*/ 0 w 7653071"/>
              <a:gd name="connsiteY0" fmla="*/ 37526 h 6396850"/>
              <a:gd name="connsiteX1" fmla="*/ 7653071 w 7653071"/>
              <a:gd name="connsiteY1" fmla="*/ 0 h 6396850"/>
              <a:gd name="connsiteX2" fmla="*/ 7653071 w 7653071"/>
              <a:gd name="connsiteY2" fmla="*/ 3651126 h 6396850"/>
              <a:gd name="connsiteX3" fmla="*/ 7453695 w 7653071"/>
              <a:gd name="connsiteY3" fmla="*/ 4348188 h 6396850"/>
              <a:gd name="connsiteX4" fmla="*/ 6902473 w 7653071"/>
              <a:gd name="connsiteY4" fmla="*/ 4854927 h 6396850"/>
              <a:gd name="connsiteX5" fmla="*/ 3822936 w 7653071"/>
              <a:gd name="connsiteY5" fmla="*/ 6396850 h 6396850"/>
              <a:gd name="connsiteX6" fmla="*/ 736202 w 7653071"/>
              <a:gd name="connsiteY6" fmla="*/ 4833679 h 6396850"/>
              <a:gd name="connsiteX7" fmla="*/ 184982 w 7653071"/>
              <a:gd name="connsiteY7" fmla="*/ 4298514 h 6396850"/>
              <a:gd name="connsiteX8" fmla="*/ 7197 w 7653071"/>
              <a:gd name="connsiteY8" fmla="*/ 3643950 h 6396850"/>
              <a:gd name="connsiteX9" fmla="*/ 0 w 7653071"/>
              <a:gd name="connsiteY9" fmla="*/ 37526 h 6396850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653071 w 7667464"/>
              <a:gd name="connsiteY2" fmla="*/ 3615713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7464"/>
              <a:gd name="connsiteY0" fmla="*/ 2113 h 6361437"/>
              <a:gd name="connsiteX1" fmla="*/ 7667464 w 7667464"/>
              <a:gd name="connsiteY1" fmla="*/ 0 h 6361437"/>
              <a:gd name="connsiteX2" fmla="*/ 7264420 w 7667464"/>
              <a:gd name="connsiteY2" fmla="*/ 3629879 h 6361437"/>
              <a:gd name="connsiteX3" fmla="*/ 7453695 w 7667464"/>
              <a:gd name="connsiteY3" fmla="*/ 4312775 h 6361437"/>
              <a:gd name="connsiteX4" fmla="*/ 6902473 w 7667464"/>
              <a:gd name="connsiteY4" fmla="*/ 4819514 h 6361437"/>
              <a:gd name="connsiteX5" fmla="*/ 3822936 w 7667464"/>
              <a:gd name="connsiteY5" fmla="*/ 6361437 h 6361437"/>
              <a:gd name="connsiteX6" fmla="*/ 736202 w 7667464"/>
              <a:gd name="connsiteY6" fmla="*/ 4798266 h 6361437"/>
              <a:gd name="connsiteX7" fmla="*/ 184982 w 7667464"/>
              <a:gd name="connsiteY7" fmla="*/ 4263101 h 6361437"/>
              <a:gd name="connsiteX8" fmla="*/ 7197 w 7667464"/>
              <a:gd name="connsiteY8" fmla="*/ 3608537 h 6361437"/>
              <a:gd name="connsiteX9" fmla="*/ 0 w 7667464"/>
              <a:gd name="connsiteY9" fmla="*/ 2113 h 6361437"/>
              <a:gd name="connsiteX0" fmla="*/ 0 w 7668849"/>
              <a:gd name="connsiteY0" fmla="*/ 2113 h 6361437"/>
              <a:gd name="connsiteX1" fmla="*/ 7667464 w 7668849"/>
              <a:gd name="connsiteY1" fmla="*/ 0 h 6361437"/>
              <a:gd name="connsiteX2" fmla="*/ 7667464 w 7668849"/>
              <a:gd name="connsiteY2" fmla="*/ 3629879 h 6361437"/>
              <a:gd name="connsiteX3" fmla="*/ 7453695 w 7668849"/>
              <a:gd name="connsiteY3" fmla="*/ 4312775 h 6361437"/>
              <a:gd name="connsiteX4" fmla="*/ 6902473 w 7668849"/>
              <a:gd name="connsiteY4" fmla="*/ 4819514 h 6361437"/>
              <a:gd name="connsiteX5" fmla="*/ 3822936 w 7668849"/>
              <a:gd name="connsiteY5" fmla="*/ 6361437 h 6361437"/>
              <a:gd name="connsiteX6" fmla="*/ 736202 w 7668849"/>
              <a:gd name="connsiteY6" fmla="*/ 4798266 h 6361437"/>
              <a:gd name="connsiteX7" fmla="*/ 184982 w 7668849"/>
              <a:gd name="connsiteY7" fmla="*/ 4263101 h 6361437"/>
              <a:gd name="connsiteX8" fmla="*/ 7197 w 7668849"/>
              <a:gd name="connsiteY8" fmla="*/ 3608537 h 6361437"/>
              <a:gd name="connsiteX9" fmla="*/ 0 w 7668849"/>
              <a:gd name="connsiteY9" fmla="*/ 2113 h 6361437"/>
              <a:gd name="connsiteX0" fmla="*/ 0 w 7668849"/>
              <a:gd name="connsiteY0" fmla="*/ 2113 h 6453511"/>
              <a:gd name="connsiteX1" fmla="*/ 7667464 w 7668849"/>
              <a:gd name="connsiteY1" fmla="*/ 0 h 6453511"/>
              <a:gd name="connsiteX2" fmla="*/ 7667464 w 7668849"/>
              <a:gd name="connsiteY2" fmla="*/ 3629879 h 6453511"/>
              <a:gd name="connsiteX3" fmla="*/ 7453695 w 7668849"/>
              <a:gd name="connsiteY3" fmla="*/ 4312775 h 6453511"/>
              <a:gd name="connsiteX4" fmla="*/ 6902473 w 7668849"/>
              <a:gd name="connsiteY4" fmla="*/ 4819514 h 6453511"/>
              <a:gd name="connsiteX5" fmla="*/ 3815740 w 7668849"/>
              <a:gd name="connsiteY5" fmla="*/ 6453511 h 6453511"/>
              <a:gd name="connsiteX6" fmla="*/ 736202 w 7668849"/>
              <a:gd name="connsiteY6" fmla="*/ 4798266 h 6453511"/>
              <a:gd name="connsiteX7" fmla="*/ 184982 w 7668849"/>
              <a:gd name="connsiteY7" fmla="*/ 4263101 h 6453511"/>
              <a:gd name="connsiteX8" fmla="*/ 7197 w 7668849"/>
              <a:gd name="connsiteY8" fmla="*/ 3608537 h 6453511"/>
              <a:gd name="connsiteX9" fmla="*/ 0 w 7668849"/>
              <a:gd name="connsiteY9" fmla="*/ 2113 h 6453511"/>
              <a:gd name="connsiteX0" fmla="*/ 0 w 7668849"/>
              <a:gd name="connsiteY0" fmla="*/ 2113 h 6375602"/>
              <a:gd name="connsiteX1" fmla="*/ 7667464 w 7668849"/>
              <a:gd name="connsiteY1" fmla="*/ 0 h 6375602"/>
              <a:gd name="connsiteX2" fmla="*/ 7667464 w 7668849"/>
              <a:gd name="connsiteY2" fmla="*/ 3629879 h 6375602"/>
              <a:gd name="connsiteX3" fmla="*/ 7453695 w 7668849"/>
              <a:gd name="connsiteY3" fmla="*/ 4312775 h 6375602"/>
              <a:gd name="connsiteX4" fmla="*/ 6902473 w 7668849"/>
              <a:gd name="connsiteY4" fmla="*/ 4819514 h 6375602"/>
              <a:gd name="connsiteX5" fmla="*/ 3837331 w 7668849"/>
              <a:gd name="connsiteY5" fmla="*/ 6375602 h 6375602"/>
              <a:gd name="connsiteX6" fmla="*/ 736202 w 7668849"/>
              <a:gd name="connsiteY6" fmla="*/ 4798266 h 6375602"/>
              <a:gd name="connsiteX7" fmla="*/ 184982 w 7668849"/>
              <a:gd name="connsiteY7" fmla="*/ 4263101 h 6375602"/>
              <a:gd name="connsiteX8" fmla="*/ 7197 w 7668849"/>
              <a:gd name="connsiteY8" fmla="*/ 3608537 h 6375602"/>
              <a:gd name="connsiteX9" fmla="*/ 0 w 7668849"/>
              <a:gd name="connsiteY9" fmla="*/ 2113 h 637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68849" h="6375602">
                <a:moveTo>
                  <a:pt x="0" y="2113"/>
                </a:moveTo>
                <a:lnTo>
                  <a:pt x="7667464" y="0"/>
                </a:lnTo>
                <a:cubicBezTo>
                  <a:pt x="7662666" y="1205238"/>
                  <a:pt x="7672262" y="2424641"/>
                  <a:pt x="7667464" y="3629879"/>
                </a:cubicBezTo>
                <a:cubicBezTo>
                  <a:pt x="7667464" y="3875042"/>
                  <a:pt x="7581193" y="4114503"/>
                  <a:pt x="7453695" y="4312775"/>
                </a:cubicBezTo>
                <a:cubicBezTo>
                  <a:pt x="7326197" y="4511047"/>
                  <a:pt x="7130846" y="4701866"/>
                  <a:pt x="6902473" y="4819514"/>
                </a:cubicBezTo>
                <a:lnTo>
                  <a:pt x="3837331" y="6375602"/>
                </a:lnTo>
                <a:lnTo>
                  <a:pt x="736202" y="4798266"/>
                </a:lnTo>
                <a:cubicBezTo>
                  <a:pt x="507830" y="4680523"/>
                  <a:pt x="317267" y="4476954"/>
                  <a:pt x="184982" y="4263101"/>
                </a:cubicBezTo>
                <a:cubicBezTo>
                  <a:pt x="54497" y="4052190"/>
                  <a:pt x="7197" y="3853699"/>
                  <a:pt x="7197" y="3608537"/>
                </a:cubicBezTo>
                <a:lnTo>
                  <a:pt x="0" y="21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</a:t>
            </a:r>
            <a:br>
              <a:rPr lang="en-GB"/>
            </a:br>
            <a:r>
              <a:rPr lang="en-GB"/>
              <a:t>add picture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63A5A37-2DD3-8DB2-B5F5-DED340B7FDED}"/>
              </a:ext>
            </a:extLst>
          </p:cNvPr>
          <p:cNvSpPr/>
          <p:nvPr userDrawn="1"/>
        </p:nvSpPr>
        <p:spPr>
          <a:xfrm>
            <a:off x="7972223" y="0"/>
            <a:ext cx="196510" cy="1687159"/>
          </a:xfrm>
          <a:custGeom>
            <a:avLst/>
            <a:gdLst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926483 h 3926483"/>
              <a:gd name="connsiteX4" fmla="*/ 0 w 432048"/>
              <a:gd name="connsiteY4" fmla="*/ 0 h 3926483"/>
              <a:gd name="connsiteX0" fmla="*/ 0 w 432048"/>
              <a:gd name="connsiteY0" fmla="*/ 0 h 3926483"/>
              <a:gd name="connsiteX1" fmla="*/ 432048 w 432048"/>
              <a:gd name="connsiteY1" fmla="*/ 0 h 3926483"/>
              <a:gd name="connsiteX2" fmla="*/ 432048 w 432048"/>
              <a:gd name="connsiteY2" fmla="*/ 3926483 h 3926483"/>
              <a:gd name="connsiteX3" fmla="*/ 0 w 432048"/>
              <a:gd name="connsiteY3" fmla="*/ 3709667 h 3926483"/>
              <a:gd name="connsiteX4" fmla="*/ 0 w 432048"/>
              <a:gd name="connsiteY4" fmla="*/ 0 h 3926483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477234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8073 w 432048"/>
              <a:gd name="connsiteY2" fmla="*/ 3333543 h 3709667"/>
              <a:gd name="connsiteX3" fmla="*/ 0 w 432048"/>
              <a:gd name="connsiteY3" fmla="*/ 3709667 h 3709667"/>
              <a:gd name="connsiteX4" fmla="*/ 0 w 432048"/>
              <a:gd name="connsiteY4" fmla="*/ 0 h 3709667"/>
              <a:gd name="connsiteX0" fmla="*/ 0 w 432048"/>
              <a:gd name="connsiteY0" fmla="*/ 0 h 3709667"/>
              <a:gd name="connsiteX1" fmla="*/ 432048 w 432048"/>
              <a:gd name="connsiteY1" fmla="*/ 0 h 3709667"/>
              <a:gd name="connsiteX2" fmla="*/ 424807 w 432048"/>
              <a:gd name="connsiteY2" fmla="*/ 3490298 h 3709667"/>
              <a:gd name="connsiteX3" fmla="*/ 0 w 432048"/>
              <a:gd name="connsiteY3" fmla="*/ 3709667 h 3709667"/>
              <a:gd name="connsiteX4" fmla="*/ 0 w 432048"/>
              <a:gd name="connsiteY4" fmla="*/ 0 h 370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48" h="3709667">
                <a:moveTo>
                  <a:pt x="0" y="0"/>
                </a:moveTo>
                <a:lnTo>
                  <a:pt x="432048" y="0"/>
                </a:lnTo>
                <a:cubicBezTo>
                  <a:pt x="429634" y="1163433"/>
                  <a:pt x="427221" y="2326865"/>
                  <a:pt x="424807" y="3490298"/>
                </a:cubicBezTo>
                <a:lnTo>
                  <a:pt x="0" y="3709667"/>
                </a:lnTo>
                <a:lnTo>
                  <a:pt x="0" y="0"/>
                </a:lnTo>
                <a:close/>
              </a:path>
            </a:pathLst>
          </a:custGeom>
          <a:solidFill>
            <a:srgbClr val="0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3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3">
            <a:extLst>
              <a:ext uri="{FF2B5EF4-FFF2-40B4-BE49-F238E27FC236}">
                <a16:creationId xmlns:a16="http://schemas.microsoft.com/office/drawing/2014/main" id="{F6B89E7D-C894-6508-DE68-941030866F77}"/>
              </a:ext>
            </a:extLst>
          </p:cNvPr>
          <p:cNvSpPr/>
          <p:nvPr userDrawn="1"/>
        </p:nvSpPr>
        <p:spPr>
          <a:xfrm>
            <a:off x="0" y="289"/>
            <a:ext cx="6788112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2B4A76F5-4DD6-B3B4-A522-ECD143D38A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42" y="1285928"/>
            <a:ext cx="3014998" cy="3715406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D7BEA09C-5FA4-283D-831E-8B4496151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6841" y="1253515"/>
            <a:ext cx="3477146" cy="21225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spcBef>
                <a:spcPts val="546"/>
              </a:spcBef>
              <a:spcAft>
                <a:spcPts val="546"/>
              </a:spcAft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Max 4 lines </a:t>
            </a:r>
            <a:br>
              <a:rPr lang="en-GB"/>
            </a:br>
            <a:r>
              <a:rPr lang="en-GB"/>
              <a:t>for copy to be placed here</a:t>
            </a:r>
            <a:endParaRPr lang="en-US"/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F874A05C-1D8D-38FA-3879-352AA3063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40" name="object 3">
            <a:extLst>
              <a:ext uri="{FF2B5EF4-FFF2-40B4-BE49-F238E27FC236}">
                <a16:creationId xmlns:a16="http://schemas.microsoft.com/office/drawing/2014/main" id="{EE53FCE0-553F-884D-67FD-F3AAC22407C2}"/>
              </a:ext>
            </a:extLst>
          </p:cNvPr>
          <p:cNvSpPr/>
          <p:nvPr userDrawn="1"/>
        </p:nvSpPr>
        <p:spPr>
          <a:xfrm>
            <a:off x="6788112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79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-6652" y="-7439"/>
            <a:ext cx="9150652" cy="515830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39" y="324909"/>
            <a:ext cx="4135673" cy="272189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9784" y="7729"/>
            <a:ext cx="3884216" cy="514313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3097148"/>
            <a:ext cx="4706868" cy="99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 title maximum of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53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BBA1B77-52BC-3189-9D44-3FD2E311CDCD}"/>
              </a:ext>
            </a:extLst>
          </p:cNvPr>
          <p:cNvSpPr/>
          <p:nvPr userDrawn="1"/>
        </p:nvSpPr>
        <p:spPr>
          <a:xfrm>
            <a:off x="0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B4C5A-0D4C-317E-DBE5-B8B3C1466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4C23F71-F8FF-7C2B-0FE1-E228C8B3C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24C769-1998-A06D-6E9C-55F0D1FA7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1187520"/>
            <a:ext cx="8235197" cy="3578432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0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2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4F0210F-80A0-2D5F-4AB8-083028922618}"/>
              </a:ext>
            </a:extLst>
          </p:cNvPr>
          <p:cNvSpPr/>
          <p:nvPr userDrawn="1"/>
        </p:nvSpPr>
        <p:spPr>
          <a:xfrm>
            <a:off x="0" y="289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>
              <a:solidFill>
                <a:srgbClr val="01DCA5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DCD7316-C2FF-2F20-D5A3-44FD203D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226717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Titles</a:t>
            </a:r>
            <a:endParaRPr lang="en-US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D255E-E94D-A404-E22D-1870FE2B8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108" y="101243"/>
            <a:ext cx="1642925" cy="1081292"/>
          </a:xfrm>
          <a:prstGeom prst="rect">
            <a:avLst/>
          </a:prstGeom>
        </p:spPr>
      </p:pic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125DBA8C-F4DB-0D36-D51C-275FFF5B1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4548" y="1425525"/>
            <a:ext cx="3589452" cy="371928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1380E4B3-05CE-C39D-C7D6-CAB444C30F52}"/>
              </a:ext>
            </a:extLst>
          </p:cNvPr>
          <p:cNvSpPr/>
          <p:nvPr userDrawn="1"/>
        </p:nvSpPr>
        <p:spPr>
          <a:xfrm>
            <a:off x="5430645" y="1425525"/>
            <a:ext cx="123903" cy="3717686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431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902017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FC306-B4B3-F80E-CAC0-B419EBDE3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0D9F827A-E976-6ABC-1466-86F285CB7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87" y="3970892"/>
            <a:ext cx="1642925" cy="10812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F1A5B-745A-E6EC-8F3D-4FD608B1B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1187521"/>
            <a:ext cx="8235197" cy="2546046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11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13F97722-3FB0-2EA8-A78E-F69F471EA82E}"/>
              </a:ext>
            </a:extLst>
          </p:cNvPr>
          <p:cNvSpPr/>
          <p:nvPr userDrawn="1"/>
        </p:nvSpPr>
        <p:spPr>
          <a:xfrm>
            <a:off x="902017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088586-E7D9-0274-F6DA-71144635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2141468"/>
            <a:ext cx="8235197" cy="2546046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ECECC3-1AE5-10C3-4C6E-74D1D5D11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1299192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624B7872-7768-8994-9EFC-A12171D04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5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D68109-0D5F-A423-C4F3-DEA6B5C0B444}"/>
              </a:ext>
            </a:extLst>
          </p:cNvPr>
          <p:cNvSpPr/>
          <p:nvPr userDrawn="1"/>
        </p:nvSpPr>
        <p:spPr>
          <a:xfrm>
            <a:off x="0" y="5019323"/>
            <a:ext cx="9144000" cy="123895"/>
          </a:xfrm>
          <a:custGeom>
            <a:avLst/>
            <a:gdLst/>
            <a:ahLst/>
            <a:cxnLst/>
            <a:rect l="l" t="t" r="r" b="b"/>
            <a:pathLst>
              <a:path w="20104100" h="272415">
                <a:moveTo>
                  <a:pt x="20104099" y="0"/>
                </a:moveTo>
                <a:lnTo>
                  <a:pt x="0" y="0"/>
                </a:lnTo>
                <a:lnTo>
                  <a:pt x="0" y="272243"/>
                </a:lnTo>
                <a:lnTo>
                  <a:pt x="20104099" y="272243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08AD0-AE77-3039-7CEA-D90642EF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76" y="1274651"/>
            <a:ext cx="8235197" cy="2683331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D2DA59C-4523-11FE-0AFC-93AD51833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20" y="470470"/>
            <a:ext cx="6919882" cy="461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only slide title maximum of 1 line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E9C1154D-36D6-A953-38F2-59B9E13E96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87" y="397089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0">
            <a:extLst>
              <a:ext uri="{FF2B5EF4-FFF2-40B4-BE49-F238E27FC236}">
                <a16:creationId xmlns:a16="http://schemas.microsoft.com/office/drawing/2014/main" id="{1195EDD9-5DCF-E587-8C4A-A05B7E78D324}"/>
              </a:ext>
            </a:extLst>
          </p:cNvPr>
          <p:cNvSpPr/>
          <p:nvPr/>
        </p:nvSpPr>
        <p:spPr>
          <a:xfrm>
            <a:off x="5226215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43" y="0"/>
                </a:moveTo>
                <a:lnTo>
                  <a:pt x="0" y="0"/>
                </a:lnTo>
                <a:lnTo>
                  <a:pt x="0" y="11308556"/>
                </a:lnTo>
                <a:lnTo>
                  <a:pt x="272243" y="11308556"/>
                </a:lnTo>
                <a:lnTo>
                  <a:pt x="272243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256236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3827B12-AFEC-0AC9-04EF-BDF6A071CF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7884" y="1306"/>
            <a:ext cx="3796116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3792079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14101DF-1D0F-8FAF-5FA2-93517F55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80" y="170517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E34B44A-7A8E-F500-20CE-D4E64B0EF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079" y="421413"/>
            <a:ext cx="4236359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72" name="Picture 71" descr="Logo&#10;&#10;Description automatically generated with medium confidence">
            <a:extLst>
              <a:ext uri="{FF2B5EF4-FFF2-40B4-BE49-F238E27FC236}">
                <a16:creationId xmlns:a16="http://schemas.microsoft.com/office/drawing/2014/main" id="{A7E1376B-7710-0DD8-EA1F-07505FDD1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879" y="3970892"/>
            <a:ext cx="1642925" cy="1081292"/>
          </a:xfrm>
          <a:prstGeom prst="rect">
            <a:avLst/>
          </a:prstGeom>
        </p:spPr>
      </p:pic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666F29F3-5F63-ECBC-D7F4-B404692075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149"/>
            <a:ext cx="3796116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0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4E101A4-56D7-2B69-7070-2CA34A9EEF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149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72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>
            <a:extLst>
              <a:ext uri="{FF2B5EF4-FFF2-40B4-BE49-F238E27FC236}">
                <a16:creationId xmlns:a16="http://schemas.microsoft.com/office/drawing/2014/main" id="{2418B32C-4041-FB93-A954-CA60B3ACC7DE}"/>
              </a:ext>
            </a:extLst>
          </p:cNvPr>
          <p:cNvSpPr/>
          <p:nvPr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C6CDE099-1FB8-58A8-FC61-4700ECB4D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7908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EC66147D-9FC7-612D-FFE0-F5B777FAF5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1408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2BA07D73-342E-F574-3FF1-6110E6D91C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4341" y="1231974"/>
            <a:ext cx="2186519" cy="20024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y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18CBD-6FF2-33EA-7CEC-90D3B43D5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C92E8A1-37D3-2FC9-50B2-B21242849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261" y="181"/>
            <a:ext cx="4342739" cy="51431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4441B3FD-1279-E5F0-E2EF-2F8139226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8613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6981FABC-D64E-DD4E-DD40-88B87CDE4C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62113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67225A8-DF92-6DC4-B9E0-536C7B8E9C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5046" y="1333874"/>
            <a:ext cx="2774183" cy="3707164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59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F00D402-5185-E8FF-0923-E28236B85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963E5D43-6872-AA68-89A8-5460AE836BC0}"/>
              </a:ext>
            </a:extLst>
          </p:cNvPr>
          <p:cNvSpPr/>
          <p:nvPr userDrawn="1"/>
        </p:nvSpPr>
        <p:spPr>
          <a:xfrm>
            <a:off x="9020097" y="0"/>
            <a:ext cx="123903" cy="5143211"/>
          </a:xfrm>
          <a:custGeom>
            <a:avLst/>
            <a:gdLst/>
            <a:ahLst/>
            <a:cxnLst/>
            <a:rect l="l" t="t" r="r" b="b"/>
            <a:pathLst>
              <a:path w="272415" h="11308715">
                <a:moveTo>
                  <a:pt x="272232" y="0"/>
                </a:moveTo>
                <a:lnTo>
                  <a:pt x="0" y="0"/>
                </a:lnTo>
                <a:lnTo>
                  <a:pt x="0" y="11308556"/>
                </a:lnTo>
                <a:lnTo>
                  <a:pt x="272232" y="11308556"/>
                </a:lnTo>
                <a:lnTo>
                  <a:pt x="272232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CD300-AFD2-A445-594E-242C47286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main images</a:t>
            </a:r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26C29E3D-6339-BE55-5799-0028BAFC3D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969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5557DA65-DD09-B94E-7CC0-8C994100C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1469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B0D28BD-15AE-5855-9139-0860ED5080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4402" y="2899243"/>
            <a:ext cx="2774183" cy="214179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7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Slide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1586CE1-277A-D00B-7415-EC9E5EB2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77" y="2562365"/>
            <a:ext cx="4389830" cy="2125149"/>
          </a:xfrm>
          <a:prstGeom prst="rect">
            <a:avLst/>
          </a:prstGeom>
        </p:spPr>
        <p:txBody>
          <a:bodyPr/>
          <a:lstStyle>
            <a:lvl1pPr>
              <a:defRPr sz="1455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27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092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910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819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16B0A64-95EE-C813-949F-4460013DB9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1301344"/>
            <a:ext cx="4043248" cy="9238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Text &amp; image slide title maximum of 2 lines</a:t>
            </a:r>
            <a:endParaRPr lang="en-US"/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05790506-9F65-EE13-ED28-F46439388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8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71280F10-9A00-38FC-CBBE-9B2D4CB648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7" cy="187980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F23457A-38BB-DF64-F930-13DF3E904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42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6" cy="18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54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o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9B93A67E-ECCB-03E2-4382-40646E11FB5E}"/>
              </a:ext>
            </a:extLst>
          </p:cNvPr>
          <p:cNvSpPr/>
          <p:nvPr userDrawn="1"/>
        </p:nvSpPr>
        <p:spPr>
          <a:xfrm>
            <a:off x="0" y="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19832320" h="11308715">
                <a:moveTo>
                  <a:pt x="19831856" y="0"/>
                </a:moveTo>
                <a:lnTo>
                  <a:pt x="0" y="0"/>
                </a:lnTo>
                <a:lnTo>
                  <a:pt x="0" y="11308556"/>
                </a:lnTo>
                <a:lnTo>
                  <a:pt x="19831856" y="11308556"/>
                </a:lnTo>
                <a:lnTo>
                  <a:pt x="19831856" y="0"/>
                </a:lnTo>
                <a:close/>
              </a:path>
            </a:pathLst>
          </a:custGeom>
          <a:solidFill>
            <a:srgbClr val="017D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464088-0278-F626-5281-01C0727EF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9" y="4176465"/>
            <a:ext cx="4043248" cy="491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002"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Thank you.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13A8897-6532-2E8B-47F6-784F3B6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0" y="102462"/>
            <a:ext cx="2856186" cy="18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3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3620-FE9C-4326-9D5A-7CB2386C7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519522"/>
            <a:ext cx="7886700" cy="54006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32406-AE12-4291-973D-06CC15E635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492132"/>
            <a:ext cx="7886700" cy="1565672"/>
          </a:xfrm>
          <a:prstGeom prst="rect">
            <a:avLst/>
          </a:prstGeom>
        </p:spPr>
        <p:txBody>
          <a:bodyPr/>
          <a:lstStyle>
            <a:lvl1pPr marL="256500" indent="-256500">
              <a:buClr>
                <a:srgbClr val="009FE3"/>
              </a:buClr>
              <a:buFont typeface="Wingdings" panose="05000000000000000000" pitchFamily="2" charset="2"/>
              <a:buChar char="§"/>
              <a:defRPr sz="1500"/>
            </a:lvl1pPr>
            <a:lvl2pPr marL="513000" indent="-256500">
              <a:buClr>
                <a:srgbClr val="009FE3"/>
              </a:buClr>
              <a:buFont typeface="Kaleko 105 Round" panose="020B0503030000060004" pitchFamily="34" charset="0"/>
              <a:buChar char="–"/>
              <a:defRPr sz="1500"/>
            </a:lvl2pPr>
            <a:lvl3pPr marL="769500" indent="-256500">
              <a:buClr>
                <a:srgbClr val="009FE3"/>
              </a:buClr>
              <a:buFont typeface="Courier New" panose="02070309020205020404" pitchFamily="49" charset="0"/>
              <a:buChar char="o"/>
              <a:defRPr sz="1500"/>
            </a:lvl3pPr>
            <a:lvl4pPr marL="1026000" indent="-256500">
              <a:buClr>
                <a:srgbClr val="009FE3"/>
              </a:buClr>
              <a:defRPr sz="1500"/>
            </a:lvl4pPr>
            <a:lvl5pPr marL="1282500" indent="-256500">
              <a:buClr>
                <a:srgbClr val="009FE3"/>
              </a:buClr>
              <a:defRPr sz="1500"/>
            </a:lvl5pPr>
          </a:lstStyle>
          <a:p>
            <a:pPr lvl="0"/>
            <a:r>
              <a:rPr lang="en-GB" dirty="0"/>
              <a:t>First thing I’m talking about (capital letter at the start)</a:t>
            </a:r>
          </a:p>
          <a:p>
            <a:pPr lvl="0"/>
            <a:r>
              <a:rPr lang="en-GB" dirty="0"/>
              <a:t>Second thing</a:t>
            </a:r>
            <a:endParaRPr lang="en-US" dirty="0"/>
          </a:p>
          <a:p>
            <a:pPr lvl="1"/>
            <a:r>
              <a:rPr lang="en-GB" dirty="0"/>
              <a:t>this is a particularly interesting part of the second thing (no capital letter)</a:t>
            </a:r>
            <a:endParaRPr lang="en-US" dirty="0"/>
          </a:p>
          <a:p>
            <a:pPr lvl="2"/>
            <a:r>
              <a:rPr lang="en-US" dirty="0"/>
              <a:t>and this...</a:t>
            </a:r>
          </a:p>
          <a:p>
            <a:pPr lvl="0"/>
            <a:r>
              <a:rPr lang="en-US" dirty="0"/>
              <a:t>Third thing</a:t>
            </a:r>
          </a:p>
          <a:p>
            <a:pPr lvl="0"/>
            <a:r>
              <a:rPr lang="en-US" dirty="0"/>
              <a:t>Full set of levels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 </a:t>
            </a:r>
          </a:p>
          <a:p>
            <a:pPr lvl="4"/>
            <a:r>
              <a:rPr lang="en-US" dirty="0"/>
              <a:t>fifth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73FC7192-5640-E4D1-6D94-EF9E536C58AD}"/>
              </a:ext>
            </a:extLst>
          </p:cNvPr>
          <p:cNvSpPr/>
          <p:nvPr userDrawn="1"/>
        </p:nvSpPr>
        <p:spPr>
          <a:xfrm>
            <a:off x="1" y="0"/>
            <a:ext cx="9143999" cy="51435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4224B5-A0CB-32E5-E19F-DD77DD820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30411B7-870E-526A-63C0-7491D2653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5362597-C858-FCD7-A727-9D8CE81A8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954" y="0"/>
            <a:ext cx="4398046" cy="514313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6B1C71-2C1E-E168-354C-EF9EBB181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7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side a building&#10;&#10;Description automatically generated with medium confidence">
            <a:extLst>
              <a:ext uri="{FF2B5EF4-FFF2-40B4-BE49-F238E27FC236}">
                <a16:creationId xmlns:a16="http://schemas.microsoft.com/office/drawing/2014/main" id="{58AAB12F-A906-1F06-31DB-042EF3133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531" y="-1123"/>
            <a:ext cx="4492911" cy="4520674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0DEBE9C-A3B3-8A25-ACF6-5DE4D57E1A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4537" y="-1123"/>
            <a:ext cx="3837872" cy="416198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2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_green_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2295549-C08F-2833-10A2-22BF12289814}"/>
              </a:ext>
            </a:extLst>
          </p:cNvPr>
          <p:cNvSpPr/>
          <p:nvPr userDrawn="1"/>
        </p:nvSpPr>
        <p:spPr>
          <a:xfrm>
            <a:off x="0" y="289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3C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A picture containing text, sky, outdoor, green&#10;&#10;Description automatically generated">
            <a:extLst>
              <a:ext uri="{FF2B5EF4-FFF2-40B4-BE49-F238E27FC236}">
                <a16:creationId xmlns:a16="http://schemas.microsoft.com/office/drawing/2014/main" id="{A87E668B-9E4F-B66A-219F-844904B17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369" y="-1125"/>
            <a:ext cx="4490207" cy="4517954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6800AB7-3DD6-1390-0D81-070E14CB57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A67FF1C-2AE3-AC33-1C9E-A9127729BF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4537" y="-1123"/>
            <a:ext cx="3837872" cy="416198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007824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007824 h 11310868"/>
              <a:gd name="connsiteX0" fmla="*/ 0 w 7703452"/>
              <a:gd name="connsiteY0" fmla="*/ 16897 h 8319941"/>
              <a:gd name="connsiteX1" fmla="*/ 7703452 w 7703452"/>
              <a:gd name="connsiteY1" fmla="*/ 0 h 8319941"/>
              <a:gd name="connsiteX2" fmla="*/ 7703452 w 7703452"/>
              <a:gd name="connsiteY2" fmla="*/ 5517556 h 8319941"/>
              <a:gd name="connsiteX3" fmla="*/ 7504076 w 7703452"/>
              <a:gd name="connsiteY3" fmla="*/ 6214618 h 8319941"/>
              <a:gd name="connsiteX4" fmla="*/ 6952854 w 7703452"/>
              <a:gd name="connsiteY4" fmla="*/ 6721357 h 8319941"/>
              <a:gd name="connsiteX5" fmla="*/ 3851726 w 7703452"/>
              <a:gd name="connsiteY5" fmla="*/ 8319941 h 8319941"/>
              <a:gd name="connsiteX6" fmla="*/ 750597 w 7703452"/>
              <a:gd name="connsiteY6" fmla="*/ 6721357 h 8319941"/>
              <a:gd name="connsiteX7" fmla="*/ 199376 w 7703452"/>
              <a:gd name="connsiteY7" fmla="*/ 6214523 h 8319941"/>
              <a:gd name="connsiteX8" fmla="*/ 0 w 7703452"/>
              <a:gd name="connsiteY8" fmla="*/ 5517462 h 8319941"/>
              <a:gd name="connsiteX9" fmla="*/ 0 w 7703452"/>
              <a:gd name="connsiteY9" fmla="*/ 16897 h 8319941"/>
              <a:gd name="connsiteX0" fmla="*/ 0 w 7752480"/>
              <a:gd name="connsiteY0" fmla="*/ 16897 h 8319941"/>
              <a:gd name="connsiteX1" fmla="*/ 7752480 w 7752480"/>
              <a:gd name="connsiteY1" fmla="*/ 0 h 8319941"/>
              <a:gd name="connsiteX2" fmla="*/ 7703452 w 7752480"/>
              <a:gd name="connsiteY2" fmla="*/ 5517556 h 8319941"/>
              <a:gd name="connsiteX3" fmla="*/ 7504076 w 7752480"/>
              <a:gd name="connsiteY3" fmla="*/ 6214618 h 8319941"/>
              <a:gd name="connsiteX4" fmla="*/ 6952854 w 7752480"/>
              <a:gd name="connsiteY4" fmla="*/ 6721357 h 8319941"/>
              <a:gd name="connsiteX5" fmla="*/ 3851726 w 7752480"/>
              <a:gd name="connsiteY5" fmla="*/ 8319941 h 8319941"/>
              <a:gd name="connsiteX6" fmla="*/ 750597 w 7752480"/>
              <a:gd name="connsiteY6" fmla="*/ 6721357 h 8319941"/>
              <a:gd name="connsiteX7" fmla="*/ 199376 w 7752480"/>
              <a:gd name="connsiteY7" fmla="*/ 6214523 h 8319941"/>
              <a:gd name="connsiteX8" fmla="*/ 0 w 7752480"/>
              <a:gd name="connsiteY8" fmla="*/ 5517462 h 8319941"/>
              <a:gd name="connsiteX9" fmla="*/ 0 w 7752480"/>
              <a:gd name="connsiteY9" fmla="*/ 16897 h 831994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29417 w 7781897"/>
              <a:gd name="connsiteY8" fmla="*/ 5519682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228793 w 7781897"/>
              <a:gd name="connsiteY7" fmla="*/ 6216743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780014 w 7781897"/>
              <a:gd name="connsiteY6" fmla="*/ 6723577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322161"/>
              <a:gd name="connsiteX1" fmla="*/ 7781897 w 7781897"/>
              <a:gd name="connsiteY1" fmla="*/ 2220 h 8322161"/>
              <a:gd name="connsiteX2" fmla="*/ 7732869 w 7781897"/>
              <a:gd name="connsiteY2" fmla="*/ 5519776 h 8322161"/>
              <a:gd name="connsiteX3" fmla="*/ 7533493 w 7781897"/>
              <a:gd name="connsiteY3" fmla="*/ 6216838 h 8322161"/>
              <a:gd name="connsiteX4" fmla="*/ 6982271 w 7781897"/>
              <a:gd name="connsiteY4" fmla="*/ 6723577 h 8322161"/>
              <a:gd name="connsiteX5" fmla="*/ 3881143 w 7781897"/>
              <a:gd name="connsiteY5" fmla="*/ 8322161 h 8322161"/>
              <a:gd name="connsiteX6" fmla="*/ 858460 w 7781897"/>
              <a:gd name="connsiteY6" fmla="*/ 6694903 h 8322161"/>
              <a:gd name="connsiteX7" fmla="*/ 160152 w 7781897"/>
              <a:gd name="connsiteY7" fmla="*/ 6130719 h 8322161"/>
              <a:gd name="connsiteX8" fmla="*/ 0 w 7781897"/>
              <a:gd name="connsiteY8" fmla="*/ 5510125 h 8322161"/>
              <a:gd name="connsiteX9" fmla="*/ 0 w 7781897"/>
              <a:gd name="connsiteY9" fmla="*/ 0 h 8322161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723577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33493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7"/>
              <a:gd name="connsiteY0" fmla="*/ 0 h 8226579"/>
              <a:gd name="connsiteX1" fmla="*/ 7781897 w 7781897"/>
              <a:gd name="connsiteY1" fmla="*/ 2220 h 8226579"/>
              <a:gd name="connsiteX2" fmla="*/ 7732869 w 7781897"/>
              <a:gd name="connsiteY2" fmla="*/ 5519776 h 8226579"/>
              <a:gd name="connsiteX3" fmla="*/ 7592328 w 7781897"/>
              <a:gd name="connsiteY3" fmla="*/ 6216838 h 8226579"/>
              <a:gd name="connsiteX4" fmla="*/ 6982271 w 7781897"/>
              <a:gd name="connsiteY4" fmla="*/ 6666228 h 8226579"/>
              <a:gd name="connsiteX5" fmla="*/ 3890950 w 7781897"/>
              <a:gd name="connsiteY5" fmla="*/ 8226579 h 8226579"/>
              <a:gd name="connsiteX6" fmla="*/ 858460 w 7781897"/>
              <a:gd name="connsiteY6" fmla="*/ 6694903 h 8226579"/>
              <a:gd name="connsiteX7" fmla="*/ 160152 w 7781897"/>
              <a:gd name="connsiteY7" fmla="*/ 6130719 h 8226579"/>
              <a:gd name="connsiteX8" fmla="*/ 0 w 7781897"/>
              <a:gd name="connsiteY8" fmla="*/ 5510125 h 8226579"/>
              <a:gd name="connsiteX9" fmla="*/ 0 w 7781897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60152 w 7781899"/>
              <a:gd name="connsiteY7" fmla="*/ 6130719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  <a:gd name="connsiteX0" fmla="*/ 0 w 7781899"/>
              <a:gd name="connsiteY0" fmla="*/ 0 h 8226579"/>
              <a:gd name="connsiteX1" fmla="*/ 7781897 w 7781899"/>
              <a:gd name="connsiteY1" fmla="*/ 2220 h 8226579"/>
              <a:gd name="connsiteX2" fmla="*/ 7781899 w 7781899"/>
              <a:gd name="connsiteY2" fmla="*/ 5491101 h 8226579"/>
              <a:gd name="connsiteX3" fmla="*/ 7592328 w 7781899"/>
              <a:gd name="connsiteY3" fmla="*/ 6216838 h 8226579"/>
              <a:gd name="connsiteX4" fmla="*/ 6982271 w 7781899"/>
              <a:gd name="connsiteY4" fmla="*/ 6666228 h 8226579"/>
              <a:gd name="connsiteX5" fmla="*/ 3890950 w 7781899"/>
              <a:gd name="connsiteY5" fmla="*/ 8226579 h 8226579"/>
              <a:gd name="connsiteX6" fmla="*/ 858460 w 7781899"/>
              <a:gd name="connsiteY6" fmla="*/ 6694903 h 8226579"/>
              <a:gd name="connsiteX7" fmla="*/ 179763 w 7781899"/>
              <a:gd name="connsiteY7" fmla="*/ 6207185 h 8226579"/>
              <a:gd name="connsiteX8" fmla="*/ 0 w 7781899"/>
              <a:gd name="connsiteY8" fmla="*/ 5510125 h 8226579"/>
              <a:gd name="connsiteX9" fmla="*/ 0 w 7781899"/>
              <a:gd name="connsiteY9" fmla="*/ 0 h 82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1899" h="8226579">
                <a:moveTo>
                  <a:pt x="0" y="0"/>
                </a:moveTo>
                <a:lnTo>
                  <a:pt x="7781897" y="2220"/>
                </a:lnTo>
                <a:cubicBezTo>
                  <a:pt x="7781898" y="1831847"/>
                  <a:pt x="7781898" y="3661474"/>
                  <a:pt x="7781899" y="5491101"/>
                </a:cubicBezTo>
                <a:cubicBezTo>
                  <a:pt x="7781899" y="5736264"/>
                  <a:pt x="7725599" y="6020984"/>
                  <a:pt x="7592328" y="6216838"/>
                </a:cubicBezTo>
                <a:cubicBezTo>
                  <a:pt x="7459057" y="6412692"/>
                  <a:pt x="7210644" y="6548580"/>
                  <a:pt x="6982271" y="6666228"/>
                </a:cubicBezTo>
                <a:cubicBezTo>
                  <a:pt x="5951831" y="7167229"/>
                  <a:pt x="4921391" y="7696903"/>
                  <a:pt x="3890950" y="8226579"/>
                </a:cubicBezTo>
                <a:lnTo>
                  <a:pt x="858460" y="6694903"/>
                </a:lnTo>
                <a:cubicBezTo>
                  <a:pt x="630088" y="6577160"/>
                  <a:pt x="312048" y="6421038"/>
                  <a:pt x="179763" y="6207185"/>
                </a:cubicBezTo>
                <a:cubicBezTo>
                  <a:pt x="49278" y="5996274"/>
                  <a:pt x="0" y="5755287"/>
                  <a:pt x="0" y="551012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BAB2048-AC9E-1F4A-D866-B15D7071D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146" y="-5523"/>
            <a:ext cx="4257706" cy="5154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D4D7D-7842-485B-36C3-917F4255A6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89" y="-5523"/>
            <a:ext cx="2878105" cy="2942574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450CBED-BAF5-CC78-8065-CEE3D5F2A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80E2318-DB25-0320-3E27-C13F5713E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5B0E4720-DC61-098C-8125-F7EF583CA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2789" y="6920"/>
            <a:ext cx="2878104" cy="293013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4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green_op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298603-0265-B51E-5AFA-28B77C5D93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"/>
            <a:ext cx="9152642" cy="514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0B11714-66E0-73E7-21D9-A04EC04528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DC1EBCA-571F-432C-54DC-A169C3608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EC8DA54-688C-5EFC-0681-FB90111AA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pic>
        <p:nvPicPr>
          <p:cNvPr id="3" name="Picture 2" descr="A picture containing sky, building, outdoor, structure&#10;&#10;Description automatically generated">
            <a:extLst>
              <a:ext uri="{FF2B5EF4-FFF2-40B4-BE49-F238E27FC236}">
                <a16:creationId xmlns:a16="http://schemas.microsoft.com/office/drawing/2014/main" id="{DFCDE3D0-BC23-0D56-1107-07EABC2762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789" y="-5523"/>
            <a:ext cx="2878104" cy="2942574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F0807F8-6F11-2AD6-E61F-AAF048058D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2789" y="6920"/>
            <a:ext cx="2878104" cy="2930131"/>
          </a:xfrm>
          <a:custGeom>
            <a:avLst/>
            <a:gdLst>
              <a:gd name="connsiteX0" fmla="*/ 0 w 7703452"/>
              <a:gd name="connsiteY0" fmla="*/ 0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0" fmla="*/ 0 w 7703452"/>
              <a:gd name="connsiteY0" fmla="*/ 3778922 h 11310868"/>
              <a:gd name="connsiteX1" fmla="*/ 7703452 w 7703452"/>
              <a:gd name="connsiteY1" fmla="*/ 0 h 11310868"/>
              <a:gd name="connsiteX2" fmla="*/ 7703452 w 7703452"/>
              <a:gd name="connsiteY2" fmla="*/ 8508483 h 11310868"/>
              <a:gd name="connsiteX3" fmla="*/ 7504076 w 7703452"/>
              <a:gd name="connsiteY3" fmla="*/ 9205545 h 11310868"/>
              <a:gd name="connsiteX4" fmla="*/ 6952854 w 7703452"/>
              <a:gd name="connsiteY4" fmla="*/ 9712284 h 11310868"/>
              <a:gd name="connsiteX5" fmla="*/ 3851726 w 7703452"/>
              <a:gd name="connsiteY5" fmla="*/ 11310868 h 11310868"/>
              <a:gd name="connsiteX6" fmla="*/ 750597 w 7703452"/>
              <a:gd name="connsiteY6" fmla="*/ 9712284 h 11310868"/>
              <a:gd name="connsiteX7" fmla="*/ 199376 w 7703452"/>
              <a:gd name="connsiteY7" fmla="*/ 9205450 h 11310868"/>
              <a:gd name="connsiteX8" fmla="*/ 0 w 7703452"/>
              <a:gd name="connsiteY8" fmla="*/ 8508389 h 11310868"/>
              <a:gd name="connsiteX9" fmla="*/ 0 w 7703452"/>
              <a:gd name="connsiteY9" fmla="*/ 3778922 h 11310868"/>
              <a:gd name="connsiteX0" fmla="*/ 0 w 7703452"/>
              <a:gd name="connsiteY0" fmla="*/ 16501 h 7548447"/>
              <a:gd name="connsiteX1" fmla="*/ 7703452 w 7703452"/>
              <a:gd name="connsiteY1" fmla="*/ 0 h 7548447"/>
              <a:gd name="connsiteX2" fmla="*/ 7703452 w 7703452"/>
              <a:gd name="connsiteY2" fmla="*/ 4746062 h 7548447"/>
              <a:gd name="connsiteX3" fmla="*/ 7504076 w 7703452"/>
              <a:gd name="connsiteY3" fmla="*/ 5443124 h 7548447"/>
              <a:gd name="connsiteX4" fmla="*/ 6952854 w 7703452"/>
              <a:gd name="connsiteY4" fmla="*/ 5949863 h 7548447"/>
              <a:gd name="connsiteX5" fmla="*/ 3851726 w 7703452"/>
              <a:gd name="connsiteY5" fmla="*/ 7548447 h 7548447"/>
              <a:gd name="connsiteX6" fmla="*/ 750597 w 7703452"/>
              <a:gd name="connsiteY6" fmla="*/ 5949863 h 7548447"/>
              <a:gd name="connsiteX7" fmla="*/ 199376 w 7703452"/>
              <a:gd name="connsiteY7" fmla="*/ 5443029 h 7548447"/>
              <a:gd name="connsiteX8" fmla="*/ 0 w 7703452"/>
              <a:gd name="connsiteY8" fmla="*/ 4745968 h 7548447"/>
              <a:gd name="connsiteX9" fmla="*/ 0 w 7703452"/>
              <a:gd name="connsiteY9" fmla="*/ 16501 h 7548447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750597 w 7703452"/>
              <a:gd name="connsiteY6" fmla="*/ 594986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199376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0 w 7703452"/>
              <a:gd name="connsiteY8" fmla="*/ 4745968 h 7449436"/>
              <a:gd name="connsiteX9" fmla="*/ 0 w 7703452"/>
              <a:gd name="connsiteY9" fmla="*/ 16501 h 7449436"/>
              <a:gd name="connsiteX0" fmla="*/ 0 w 7703452"/>
              <a:gd name="connsiteY0" fmla="*/ 16501 h 7449436"/>
              <a:gd name="connsiteX1" fmla="*/ 7703452 w 7703452"/>
              <a:gd name="connsiteY1" fmla="*/ 0 h 7449436"/>
              <a:gd name="connsiteX2" fmla="*/ 7703452 w 7703452"/>
              <a:gd name="connsiteY2" fmla="*/ 4746062 h 7449436"/>
              <a:gd name="connsiteX3" fmla="*/ 7504076 w 7703452"/>
              <a:gd name="connsiteY3" fmla="*/ 5443124 h 7449436"/>
              <a:gd name="connsiteX4" fmla="*/ 6952854 w 7703452"/>
              <a:gd name="connsiteY4" fmla="*/ 5949863 h 7449436"/>
              <a:gd name="connsiteX5" fmla="*/ 3885264 w 7703452"/>
              <a:gd name="connsiteY5" fmla="*/ 7449436 h 7449436"/>
              <a:gd name="connsiteX6" fmla="*/ 876362 w 7703452"/>
              <a:gd name="connsiteY6" fmla="*/ 5941613 h 7449436"/>
              <a:gd name="connsiteX7" fmla="*/ 375448 w 7703452"/>
              <a:gd name="connsiteY7" fmla="*/ 5443029 h 7449436"/>
              <a:gd name="connsiteX8" fmla="*/ 167688 w 7703452"/>
              <a:gd name="connsiteY8" fmla="*/ 4754218 h 7449436"/>
              <a:gd name="connsiteX9" fmla="*/ 0 w 7703452"/>
              <a:gd name="connsiteY9" fmla="*/ 16501 h 7449436"/>
              <a:gd name="connsiteX0" fmla="*/ 0 w 7544148"/>
              <a:gd name="connsiteY0" fmla="*/ 16501 h 7449436"/>
              <a:gd name="connsiteX1" fmla="*/ 7544148 w 7544148"/>
              <a:gd name="connsiteY1" fmla="*/ 0 h 7449436"/>
              <a:gd name="connsiteX2" fmla="*/ 7544148 w 7544148"/>
              <a:gd name="connsiteY2" fmla="*/ 4746062 h 7449436"/>
              <a:gd name="connsiteX3" fmla="*/ 7344772 w 7544148"/>
              <a:gd name="connsiteY3" fmla="*/ 5443124 h 7449436"/>
              <a:gd name="connsiteX4" fmla="*/ 6793550 w 7544148"/>
              <a:gd name="connsiteY4" fmla="*/ 5949863 h 7449436"/>
              <a:gd name="connsiteX5" fmla="*/ 3725960 w 7544148"/>
              <a:gd name="connsiteY5" fmla="*/ 7449436 h 7449436"/>
              <a:gd name="connsiteX6" fmla="*/ 717058 w 7544148"/>
              <a:gd name="connsiteY6" fmla="*/ 5941613 h 7449436"/>
              <a:gd name="connsiteX7" fmla="*/ 216144 w 7544148"/>
              <a:gd name="connsiteY7" fmla="*/ 5443029 h 7449436"/>
              <a:gd name="connsiteX8" fmla="*/ 8384 w 7544148"/>
              <a:gd name="connsiteY8" fmla="*/ 4754218 h 7449436"/>
              <a:gd name="connsiteX9" fmla="*/ 0 w 7544148"/>
              <a:gd name="connsiteY9" fmla="*/ 16501 h 7449436"/>
              <a:gd name="connsiteX0" fmla="*/ 0 w 7544148"/>
              <a:gd name="connsiteY0" fmla="*/ 8251 h 7441186"/>
              <a:gd name="connsiteX1" fmla="*/ 7426767 w 7544148"/>
              <a:gd name="connsiteY1" fmla="*/ 0 h 7441186"/>
              <a:gd name="connsiteX2" fmla="*/ 7544148 w 7544148"/>
              <a:gd name="connsiteY2" fmla="*/ 4737812 h 7441186"/>
              <a:gd name="connsiteX3" fmla="*/ 7344772 w 7544148"/>
              <a:gd name="connsiteY3" fmla="*/ 5434874 h 7441186"/>
              <a:gd name="connsiteX4" fmla="*/ 6793550 w 7544148"/>
              <a:gd name="connsiteY4" fmla="*/ 5941613 h 7441186"/>
              <a:gd name="connsiteX5" fmla="*/ 3725960 w 7544148"/>
              <a:gd name="connsiteY5" fmla="*/ 7441186 h 7441186"/>
              <a:gd name="connsiteX6" fmla="*/ 717058 w 7544148"/>
              <a:gd name="connsiteY6" fmla="*/ 5933363 h 7441186"/>
              <a:gd name="connsiteX7" fmla="*/ 216144 w 7544148"/>
              <a:gd name="connsiteY7" fmla="*/ 5434779 h 7441186"/>
              <a:gd name="connsiteX8" fmla="*/ 8384 w 7544148"/>
              <a:gd name="connsiteY8" fmla="*/ 4745968 h 7441186"/>
              <a:gd name="connsiteX9" fmla="*/ 0 w 7544148"/>
              <a:gd name="connsiteY9" fmla="*/ 8251 h 7441186"/>
              <a:gd name="connsiteX0" fmla="*/ 0 w 7429007"/>
              <a:gd name="connsiteY0" fmla="*/ 8251 h 7441186"/>
              <a:gd name="connsiteX1" fmla="*/ 7426767 w 7429007"/>
              <a:gd name="connsiteY1" fmla="*/ 0 h 7441186"/>
              <a:gd name="connsiteX2" fmla="*/ 7426766 w 7429007"/>
              <a:gd name="connsiteY2" fmla="*/ 4737812 h 7441186"/>
              <a:gd name="connsiteX3" fmla="*/ 7344772 w 7429007"/>
              <a:gd name="connsiteY3" fmla="*/ 5434874 h 7441186"/>
              <a:gd name="connsiteX4" fmla="*/ 6793550 w 7429007"/>
              <a:gd name="connsiteY4" fmla="*/ 5941613 h 7441186"/>
              <a:gd name="connsiteX5" fmla="*/ 3725960 w 7429007"/>
              <a:gd name="connsiteY5" fmla="*/ 7441186 h 7441186"/>
              <a:gd name="connsiteX6" fmla="*/ 717058 w 7429007"/>
              <a:gd name="connsiteY6" fmla="*/ 5933363 h 7441186"/>
              <a:gd name="connsiteX7" fmla="*/ 216144 w 7429007"/>
              <a:gd name="connsiteY7" fmla="*/ 5434779 h 7441186"/>
              <a:gd name="connsiteX8" fmla="*/ 8384 w 7429007"/>
              <a:gd name="connsiteY8" fmla="*/ 4745968 h 7441186"/>
              <a:gd name="connsiteX9" fmla="*/ 0 w 7429007"/>
              <a:gd name="connsiteY9" fmla="*/ 8251 h 7441186"/>
              <a:gd name="connsiteX0" fmla="*/ 0 w 7426766"/>
              <a:gd name="connsiteY0" fmla="*/ 8251 h 7441186"/>
              <a:gd name="connsiteX1" fmla="*/ 7426767 w 7426766"/>
              <a:gd name="connsiteY1" fmla="*/ 0 h 7441186"/>
              <a:gd name="connsiteX2" fmla="*/ 7426766 w 7426766"/>
              <a:gd name="connsiteY2" fmla="*/ 4737812 h 7441186"/>
              <a:gd name="connsiteX3" fmla="*/ 7210622 w 7426766"/>
              <a:gd name="connsiteY3" fmla="*/ 5434875 h 7441186"/>
              <a:gd name="connsiteX4" fmla="*/ 6793550 w 7426766"/>
              <a:gd name="connsiteY4" fmla="*/ 5941613 h 7441186"/>
              <a:gd name="connsiteX5" fmla="*/ 3725960 w 7426766"/>
              <a:gd name="connsiteY5" fmla="*/ 7441186 h 7441186"/>
              <a:gd name="connsiteX6" fmla="*/ 717058 w 7426766"/>
              <a:gd name="connsiteY6" fmla="*/ 5933363 h 7441186"/>
              <a:gd name="connsiteX7" fmla="*/ 216144 w 7426766"/>
              <a:gd name="connsiteY7" fmla="*/ 5434779 h 7441186"/>
              <a:gd name="connsiteX8" fmla="*/ 8384 w 7426766"/>
              <a:gd name="connsiteY8" fmla="*/ 4745968 h 7441186"/>
              <a:gd name="connsiteX9" fmla="*/ 0 w 7426766"/>
              <a:gd name="connsiteY9" fmla="*/ 8251 h 7441186"/>
              <a:gd name="connsiteX0" fmla="*/ 0 w 7426767"/>
              <a:gd name="connsiteY0" fmla="*/ 8251 h 7441186"/>
              <a:gd name="connsiteX1" fmla="*/ 7426767 w 7426767"/>
              <a:gd name="connsiteY1" fmla="*/ 0 h 7441186"/>
              <a:gd name="connsiteX2" fmla="*/ 7426766 w 7426767"/>
              <a:gd name="connsiteY2" fmla="*/ 4737812 h 7441186"/>
              <a:gd name="connsiteX3" fmla="*/ 7210622 w 7426767"/>
              <a:gd name="connsiteY3" fmla="*/ 5434875 h 7441186"/>
              <a:gd name="connsiteX4" fmla="*/ 6634246 w 7426767"/>
              <a:gd name="connsiteY4" fmla="*/ 5974617 h 7441186"/>
              <a:gd name="connsiteX5" fmla="*/ 3725960 w 7426767"/>
              <a:gd name="connsiteY5" fmla="*/ 7441186 h 7441186"/>
              <a:gd name="connsiteX6" fmla="*/ 717058 w 7426767"/>
              <a:gd name="connsiteY6" fmla="*/ 5933363 h 7441186"/>
              <a:gd name="connsiteX7" fmla="*/ 216144 w 7426767"/>
              <a:gd name="connsiteY7" fmla="*/ 5434779 h 7441186"/>
              <a:gd name="connsiteX8" fmla="*/ 8384 w 7426767"/>
              <a:gd name="connsiteY8" fmla="*/ 4745968 h 7441186"/>
              <a:gd name="connsiteX9" fmla="*/ 0 w 7426767"/>
              <a:gd name="connsiteY9" fmla="*/ 8251 h 744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6767" h="7441186">
                <a:moveTo>
                  <a:pt x="0" y="8251"/>
                </a:moveTo>
                <a:lnTo>
                  <a:pt x="7426767" y="0"/>
                </a:lnTo>
                <a:cubicBezTo>
                  <a:pt x="7426767" y="1579271"/>
                  <a:pt x="7426766" y="3158541"/>
                  <a:pt x="7426766" y="4737812"/>
                </a:cubicBezTo>
                <a:cubicBezTo>
                  <a:pt x="7426766" y="4982975"/>
                  <a:pt x="7342709" y="5228741"/>
                  <a:pt x="7210622" y="5434875"/>
                </a:cubicBezTo>
                <a:cubicBezTo>
                  <a:pt x="7078535" y="5641009"/>
                  <a:pt x="6862619" y="5856969"/>
                  <a:pt x="6634246" y="5974617"/>
                </a:cubicBezTo>
                <a:lnTo>
                  <a:pt x="3725960" y="7441186"/>
                </a:lnTo>
                <a:lnTo>
                  <a:pt x="717058" y="5933363"/>
                </a:lnTo>
                <a:cubicBezTo>
                  <a:pt x="488686" y="5815620"/>
                  <a:pt x="348429" y="5648632"/>
                  <a:pt x="216144" y="5434779"/>
                </a:cubicBezTo>
                <a:cubicBezTo>
                  <a:pt x="85659" y="5223868"/>
                  <a:pt x="8384" y="4991130"/>
                  <a:pt x="8384" y="4745968"/>
                </a:cubicBezTo>
                <a:cubicBezTo>
                  <a:pt x="5589" y="3166729"/>
                  <a:pt x="2795" y="1587490"/>
                  <a:pt x="0" y="825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Outfit" pitchFamily="2" charset="0"/>
              </a:defRPr>
            </a:lvl1pPr>
          </a:lstStyle>
          <a:p>
            <a:pPr marL="0" marR="0" lvl="0" indent="0" algn="ctr" defTabSz="415869" rtl="0" eaLnBrk="1" fontAlgn="auto" latinLnBrk="0" hangingPunct="1">
              <a:lnSpc>
                <a:spcPct val="900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5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white_opt5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walk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D825D899-3701-A821-CF70-373ED20C7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552" y="0"/>
            <a:ext cx="3584448" cy="51435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9BA3667-DBE8-38CD-D818-1789F73A9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21" y="102462"/>
            <a:ext cx="1642925" cy="1081292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89B06EA9-5726-1883-D30F-BFF95D19A571}"/>
              </a:ext>
            </a:extLst>
          </p:cNvPr>
          <p:cNvSpPr/>
          <p:nvPr userDrawn="1"/>
        </p:nvSpPr>
        <p:spPr>
          <a:xfrm>
            <a:off x="5399047" y="0"/>
            <a:ext cx="152998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1DC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E998EA2-4145-3937-3457-AE70AAE0E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57" y="1527521"/>
            <a:ext cx="3200295" cy="1714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75" b="1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/>
              <a:t>Cover Slide</a:t>
            </a:r>
            <a:br>
              <a:rPr lang="en-GB"/>
            </a:br>
            <a:r>
              <a:rPr lang="en-GB"/>
              <a:t>title maximum of 4 lines 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3D9B738-0A38-3F95-E441-05394665A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7975"/>
            <a:ext cx="3953581" cy="4257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rgbClr val="003C3B"/>
                </a:solidFill>
                <a:latin typeface="Outfit" pitchFamily="2" charset="0"/>
              </a:defRPr>
            </a:lvl1pPr>
            <a:lvl2pPr marL="207935" indent="0" algn="ctr">
              <a:buNone/>
              <a:defRPr sz="910"/>
            </a:lvl2pPr>
            <a:lvl3pPr marL="415869" indent="0" algn="ctr">
              <a:buNone/>
              <a:defRPr sz="819"/>
            </a:lvl3pPr>
            <a:lvl4pPr marL="623804" indent="0" algn="ctr">
              <a:buNone/>
              <a:defRPr sz="728"/>
            </a:lvl4pPr>
            <a:lvl5pPr marL="831738" indent="0" algn="ctr">
              <a:buNone/>
              <a:defRPr sz="728"/>
            </a:lvl5pPr>
            <a:lvl6pPr marL="1039673" indent="0" algn="ctr">
              <a:buNone/>
              <a:defRPr sz="728"/>
            </a:lvl6pPr>
            <a:lvl7pPr marL="1247607" indent="0" algn="ctr">
              <a:buNone/>
              <a:defRPr sz="728"/>
            </a:lvl7pPr>
            <a:lvl8pPr marL="1455542" indent="0" algn="ctr">
              <a:buNone/>
              <a:defRPr sz="728"/>
            </a:lvl8pPr>
            <a:lvl9pPr marL="1663476" indent="0" algn="ctr">
              <a:buNone/>
              <a:defRPr sz="72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3D93502A-F937-F227-B1D6-80A95B7085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4547" y="0"/>
            <a:ext cx="3589452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Outfit" pitchFamily="2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3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4D371A-D2D5-4200-2DCE-D7D59B36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03" y="273637"/>
            <a:ext cx="7886195" cy="994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  <p:sldLayoutId id="2147483661" r:id="rId3"/>
    <p:sldLayoutId id="2147483698" r:id="rId4"/>
    <p:sldLayoutId id="2147483716" r:id="rId5"/>
    <p:sldLayoutId id="2147483867" r:id="rId6"/>
    <p:sldLayoutId id="2147483785" r:id="rId7"/>
    <p:sldLayoutId id="2147483793" r:id="rId8"/>
    <p:sldLayoutId id="2147483730" r:id="rId9"/>
    <p:sldLayoutId id="2147483699" r:id="rId10"/>
    <p:sldLayoutId id="2147483804" r:id="rId11"/>
    <p:sldLayoutId id="2147483830" r:id="rId12"/>
    <p:sldLayoutId id="2147483823" r:id="rId13"/>
    <p:sldLayoutId id="2147483853" r:id="rId14"/>
    <p:sldLayoutId id="2147483690" r:id="rId15"/>
    <p:sldLayoutId id="2147483673" r:id="rId16"/>
    <p:sldLayoutId id="2147483840" r:id="rId17"/>
    <p:sldLayoutId id="2147483720" r:id="rId18"/>
    <p:sldLayoutId id="2147483667" r:id="rId19"/>
    <p:sldLayoutId id="2147483664" r:id="rId20"/>
    <p:sldLayoutId id="2147483862" r:id="rId21"/>
    <p:sldLayoutId id="2147483864" r:id="rId22"/>
    <p:sldLayoutId id="2147483674" r:id="rId23"/>
    <p:sldLayoutId id="2147483676" r:id="rId24"/>
    <p:sldLayoutId id="2147483675" r:id="rId25"/>
    <p:sldLayoutId id="2147483662" r:id="rId26"/>
    <p:sldLayoutId id="2147483678" r:id="rId27"/>
    <p:sldLayoutId id="2147483687" r:id="rId28"/>
    <p:sldLayoutId id="2147483689" r:id="rId29"/>
    <p:sldLayoutId id="2147483700" r:id="rId30"/>
    <p:sldLayoutId id="2147483701" r:id="rId31"/>
    <p:sldLayoutId id="2147483702" r:id="rId32"/>
    <p:sldLayoutId id="2147483680" r:id="rId33"/>
    <p:sldLayoutId id="2147483719" r:id="rId34"/>
    <p:sldLayoutId id="2147483682" r:id="rId35"/>
    <p:sldLayoutId id="2147483868" r:id="rId36"/>
  </p:sldLayoutIdLst>
  <p:txStyles>
    <p:titleStyle>
      <a:lvl1pPr algn="l" defTabSz="415869" rtl="0" eaLnBrk="1" latinLnBrk="0" hangingPunct="1">
        <a:lnSpc>
          <a:spcPct val="90000"/>
        </a:lnSpc>
        <a:spcBef>
          <a:spcPct val="0"/>
        </a:spcBef>
        <a:buNone/>
        <a:defRPr sz="2001" b="0" i="0" kern="1200">
          <a:solidFill>
            <a:srgbClr val="003C3B"/>
          </a:solidFill>
          <a:latin typeface="Outfit" pitchFamily="2" charset="0"/>
          <a:ea typeface="+mj-ea"/>
          <a:cs typeface="+mj-cs"/>
        </a:defRPr>
      </a:lvl1pPr>
    </p:titleStyle>
    <p:bodyStyle>
      <a:lvl1pPr marL="103967" indent="-103967" algn="l" defTabSz="415869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11902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1983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910" kern="1200">
          <a:solidFill>
            <a:schemeClr val="tx1"/>
          </a:solidFill>
          <a:latin typeface="+mn-lt"/>
          <a:ea typeface="+mn-ea"/>
          <a:cs typeface="+mn-cs"/>
        </a:defRPr>
      </a:lvl3pPr>
      <a:lvl4pPr marL="727771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935706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143640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351575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559509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767444" indent="-103967" algn="l" defTabSz="415869" rtl="0" eaLnBrk="1" latinLnBrk="0" hangingPunct="1">
        <a:lnSpc>
          <a:spcPct val="90000"/>
        </a:lnSpc>
        <a:spcBef>
          <a:spcPts val="227"/>
        </a:spcBef>
        <a:buFont typeface="Arial" panose="020B0604020202020204" pitchFamily="34" charset="0"/>
        <a:buChar char="•"/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1pPr>
      <a:lvl2pPr marL="207935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2pPr>
      <a:lvl3pPr marL="415869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3pPr>
      <a:lvl4pPr marL="623804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4pPr>
      <a:lvl5pPr marL="831738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5pPr>
      <a:lvl6pPr marL="1039673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6pPr>
      <a:lvl7pPr marL="1247607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7pPr>
      <a:lvl8pPr marL="1455542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8pPr>
      <a:lvl9pPr marL="1663476" algn="l" defTabSz="415869" rtl="0" eaLnBrk="1" latinLnBrk="0" hangingPunct="1">
        <a:defRPr sz="8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www.nature.com/articles/s41467-023-41971-7?utm_source=rct_congratemailt&amp;utm_medium=email&amp;utm_campaign=oa_20231017&amp;utm_content=10.1038/s41467-023-41971-7" TargetMode="External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hdl.handle.net/10871/12977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-tipping-points.org/resources-gtp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CD3FC29-7A70-98D3-B9D7-B0DDF0EB1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158" y="3716126"/>
            <a:ext cx="3953581" cy="444732"/>
          </a:xfrm>
        </p:spPr>
        <p:txBody>
          <a:bodyPr/>
          <a:lstStyle/>
          <a:p>
            <a:r>
              <a:rPr lang="nl-NL" dirty="0"/>
              <a:t>Brussels, November 2024</a:t>
            </a:r>
          </a:p>
          <a:p>
            <a:endParaRPr lang="nl-NL" dirty="0"/>
          </a:p>
          <a:p>
            <a:r>
              <a:rPr lang="nl-NL" dirty="0"/>
              <a:t>Femke Nijsse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9E5BD-791C-9C51-A22E-DD4330A1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58" y="1060729"/>
            <a:ext cx="4413135" cy="2190471"/>
          </a:xfrm>
        </p:spPr>
        <p:txBody>
          <a:bodyPr/>
          <a:lstStyle/>
          <a:p>
            <a:r>
              <a:rPr lang="en-US" sz="2400" dirty="0"/>
              <a:t>Policy insights from an evolutionary model of technology transformations: The Future</a:t>
            </a:r>
            <a:br>
              <a:rPr lang="en-US" sz="2400" dirty="0"/>
            </a:br>
            <a:r>
              <a:rPr lang="en-US" sz="2400" dirty="0"/>
              <a:t>Technology Transformations (FTT) Model</a:t>
            </a:r>
            <a:endParaRPr lang="en-GB" sz="2400" dirty="0"/>
          </a:p>
        </p:txBody>
      </p:sp>
      <p:pic>
        <p:nvPicPr>
          <p:cNvPr id="9" name="Picture Placeholder 8" descr="A large machine falling off a factory&#10;&#10;Description automatically generated with medium confidence">
            <a:extLst>
              <a:ext uri="{FF2B5EF4-FFF2-40B4-BE49-F238E27FC236}">
                <a16:creationId xmlns:a16="http://schemas.microsoft.com/office/drawing/2014/main" id="{A27D6F71-A575-16FC-7123-B8D4FB0665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8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3336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42DB-966B-4AB1-90EC-A88AAC0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242"/>
            <a:ext cx="7886700" cy="540060"/>
          </a:xfrm>
        </p:spPr>
        <p:txBody>
          <a:bodyPr/>
          <a:lstStyle/>
          <a:p>
            <a:r>
              <a:rPr lang="en-GB" dirty="0"/>
              <a:t>Policy levers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3518A58-7BE5-43F8-BD89-47A12C0DC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478903"/>
              </p:ext>
            </p:extLst>
          </p:nvPr>
        </p:nvGraphicFramePr>
        <p:xfrm>
          <a:off x="413538" y="831787"/>
          <a:ext cx="8316924" cy="3525784"/>
        </p:xfrm>
        <a:graphic>
          <a:graphicData uri="http://schemas.openxmlformats.org/drawingml/2006/table">
            <a:tbl>
              <a:tblPr firstRow="1" bandRow="1">
                <a:effectLst/>
                <a:tableStyleId>{17292A2E-F333-43FB-9621-5CBBE7FDCDCB}</a:tableStyleId>
              </a:tblPr>
              <a:tblGrid>
                <a:gridCol w="1460223">
                  <a:extLst>
                    <a:ext uri="{9D8B030D-6E8A-4147-A177-3AD203B41FA5}">
                      <a16:colId xmlns:a16="http://schemas.microsoft.com/office/drawing/2014/main" val="4112667266"/>
                    </a:ext>
                  </a:extLst>
                </a:gridCol>
                <a:gridCol w="4725159">
                  <a:extLst>
                    <a:ext uri="{9D8B030D-6E8A-4147-A177-3AD203B41FA5}">
                      <a16:colId xmlns:a16="http://schemas.microsoft.com/office/drawing/2014/main" val="1406716883"/>
                    </a:ext>
                  </a:extLst>
                </a:gridCol>
                <a:gridCol w="2131542">
                  <a:extLst>
                    <a:ext uri="{9D8B030D-6E8A-4147-A177-3AD203B41FA5}">
                      <a16:colId xmlns:a16="http://schemas.microsoft.com/office/drawing/2014/main" val="139691182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Policy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C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Effects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C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 err="1">
                          <a:latin typeface="Outfit" charset="0"/>
                          <a:cs typeface="Outfit" charset="0"/>
                        </a:rPr>
                        <a:t>Mechanism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C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20461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Carbon tax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FTT</a:t>
                      </a:r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: Increases the cost of carbon intensive processes</a:t>
                      </a:r>
                      <a:br>
                        <a:rPr lang="en-GB" sz="1200" dirty="0">
                          <a:latin typeface="Outfit" charset="0"/>
                          <a:cs typeface="Outfit" charset="0"/>
                        </a:rPr>
                      </a:br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E3ME: </a:t>
                      </a:r>
                      <a:r>
                        <a:rPr lang="en-GB" sz="1200" b="0" dirty="0">
                          <a:latin typeface="Outfit" charset="0"/>
                          <a:cs typeface="Outfit" charset="0"/>
                        </a:rPr>
                        <a:t>Increases fossil fuel prices depending on carbon intensity and leads to substitution towards other energy carriers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 err="1">
                          <a:latin typeface="Outfit" charset="0"/>
                          <a:cs typeface="Outfit" charset="0"/>
                        </a:rPr>
                        <a:t>Levelised</a:t>
                      </a:r>
                      <a:r>
                        <a:rPr lang="nl-NL" sz="12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200" dirty="0" err="1">
                          <a:latin typeface="Outfit" charset="0"/>
                          <a:cs typeface="Outfit" charset="0"/>
                        </a:rPr>
                        <a:t>costs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28734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Energy/Material tax/rebates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FTT:</a:t>
                      </a:r>
                      <a:r>
                        <a:rPr lang="en-GB" sz="1200" b="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Changes the costs of inputs and therefore the production costs</a:t>
                      </a:r>
                    </a:p>
                    <a:p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E3ME: </a:t>
                      </a:r>
                      <a:r>
                        <a:rPr lang="en-GB" sz="1200" b="0" dirty="0">
                          <a:latin typeface="Outfit" charset="0"/>
                          <a:cs typeface="Outfit" charset="0"/>
                        </a:rPr>
                        <a:t>Changes energy prices and leads to substitution towards other energy carriers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 err="1">
                          <a:latin typeface="Outfit" charset="0"/>
                          <a:cs typeface="Outfit" charset="0"/>
                        </a:rPr>
                        <a:t>Levelised</a:t>
                      </a:r>
                      <a:r>
                        <a:rPr lang="nl-NL" sz="12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200" dirty="0" err="1">
                          <a:latin typeface="Outfit" charset="0"/>
                          <a:cs typeface="Outfit" charset="0"/>
                        </a:rPr>
                        <a:t>costs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51723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Subsidies on upfront investment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FTT:</a:t>
                      </a:r>
                      <a:r>
                        <a:rPr lang="en-GB" sz="1200" b="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Decreases the net present value (NPV) of expenses and therefore the break-even price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 err="1">
                          <a:latin typeface="Outfit" charset="0"/>
                          <a:cs typeface="Outfit" charset="0"/>
                        </a:rPr>
                        <a:t>Levelised</a:t>
                      </a:r>
                      <a:r>
                        <a:rPr lang="nl-NL" sz="12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200" dirty="0" err="1">
                          <a:latin typeface="Outfit" charset="0"/>
                          <a:cs typeface="Outfit" charset="0"/>
                        </a:rPr>
                        <a:t>costs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1384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Market cap regulations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FTT: </a:t>
                      </a:r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Prevents uptake up to a certain capacity level. If that level is zero, then it turns into a full phase-out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latin typeface="Outfit" charset="0"/>
                          <a:cs typeface="Outfit" charset="0"/>
                        </a:rPr>
                        <a:t>Market shares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10482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Strategic investment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FTT: </a:t>
                      </a:r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Forced uptake of technologies through government mandates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dirty="0">
                          <a:latin typeface="Outfit" charset="0"/>
                          <a:cs typeface="Outfit" charset="0"/>
                        </a:rPr>
                        <a:t>Market shares</a:t>
                      </a:r>
                      <a:endParaRPr lang="en-GB" sz="120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001158"/>
                  </a:ext>
                </a:extLst>
              </a:tr>
              <a:tr h="710194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Outfit" charset="0"/>
                          <a:cs typeface="Outfit" charset="0"/>
                        </a:rPr>
                        <a:t>Energy efficiency investments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Outfit" charset="0"/>
                          <a:cs typeface="Outfit" charset="0"/>
                        </a:rPr>
                        <a:t>E3ME: </a:t>
                      </a:r>
                      <a:r>
                        <a:rPr lang="en-GB" sz="1200" b="0" dirty="0">
                          <a:latin typeface="Outfit" charset="0"/>
                          <a:cs typeface="Outfit" charset="0"/>
                        </a:rPr>
                        <a:t> Lowers energy demand at the cost of higher investments</a:t>
                      </a:r>
                      <a:endParaRPr lang="en-GB" sz="1200" b="1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0" dirty="0">
                          <a:latin typeface="Outfit" charset="0"/>
                          <a:cs typeface="Outfit" charset="0"/>
                        </a:rPr>
                        <a:t>Both (</a:t>
                      </a:r>
                      <a:r>
                        <a:rPr lang="nl-NL" sz="1200" b="0" dirty="0" err="1">
                          <a:latin typeface="Outfit" charset="0"/>
                          <a:cs typeface="Outfit" charset="0"/>
                        </a:rPr>
                        <a:t>levelised</a:t>
                      </a:r>
                      <a:r>
                        <a:rPr lang="nl-NL" sz="1200" b="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200" b="0" dirty="0" err="1">
                          <a:latin typeface="Outfit" charset="0"/>
                          <a:cs typeface="Outfit" charset="0"/>
                        </a:rPr>
                        <a:t>costs</a:t>
                      </a:r>
                      <a:r>
                        <a:rPr lang="nl-NL" sz="1200" b="0" dirty="0">
                          <a:latin typeface="Outfit" charset="0"/>
                          <a:cs typeface="Outfit" charset="0"/>
                        </a:rPr>
                        <a:t> via </a:t>
                      </a:r>
                      <a:r>
                        <a:rPr lang="nl-NL" sz="1200" b="0" dirty="0" err="1">
                          <a:latin typeface="Outfit" charset="0"/>
                          <a:cs typeface="Outfit" charset="0"/>
                        </a:rPr>
                        <a:t>cost-supply</a:t>
                      </a:r>
                      <a:r>
                        <a:rPr lang="nl-NL" sz="1200" b="0" dirty="0">
                          <a:latin typeface="Outfit" charset="0"/>
                          <a:cs typeface="Outfit" charset="0"/>
                        </a:rPr>
                        <a:t> curves, market shares via </a:t>
                      </a:r>
                      <a:r>
                        <a:rPr lang="nl-NL" sz="1200" b="0" dirty="0" err="1">
                          <a:latin typeface="Outfit" charset="0"/>
                          <a:cs typeface="Outfit" charset="0"/>
                        </a:rPr>
                        <a:t>other</a:t>
                      </a:r>
                      <a:r>
                        <a:rPr lang="nl-NL" sz="1200" b="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200" b="0" dirty="0" err="1">
                          <a:latin typeface="Outfit" charset="0"/>
                          <a:cs typeface="Outfit" charset="0"/>
                        </a:rPr>
                        <a:t>policies</a:t>
                      </a:r>
                      <a:r>
                        <a:rPr lang="nl-NL" sz="1200" b="0" dirty="0">
                          <a:latin typeface="Outfit" charset="0"/>
                          <a:cs typeface="Outfit" charset="0"/>
                        </a:rPr>
                        <a:t>)</a:t>
                      </a:r>
                      <a:endParaRPr lang="en-GB" sz="1200" b="0" dirty="0">
                        <a:latin typeface="Outfit" charset="0"/>
                        <a:cs typeface="Outfit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7D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12215"/>
                  </a:ext>
                </a:extLst>
              </a:tr>
            </a:tbl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643997C-C7C2-46C1-A7CF-6BD373ABFD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659" y="4465056"/>
            <a:ext cx="6714695" cy="6536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3C3B"/>
                </a:solidFill>
                <a:latin typeface="Outfit" charset="0"/>
                <a:cs typeface="Outfit" charset="0"/>
              </a:rPr>
              <a:t>Equilibrium models often only include price-based incentives with the expectation of a fully rational and marginal response to such incentives</a:t>
            </a:r>
          </a:p>
        </p:txBody>
      </p:sp>
    </p:spTree>
    <p:extLst>
      <p:ext uri="{BB962C8B-B14F-4D97-AF65-F5344CB8AC3E}">
        <p14:creationId xmlns:p14="http://schemas.microsoft.com/office/powerpoint/2010/main" val="13929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906B17-7556-2DBD-506E-308C2786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Policy </a:t>
            </a:r>
            <a:r>
              <a:rPr lang="nl-NL" dirty="0" err="1"/>
              <a:t>implications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F138FBC-A8E2-B480-7190-D9F237F2C1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A3939B-C7F8-3788-BA9C-CBBC3C83E0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7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8BD99D-9113-5AF6-68CC-9C0286A63626}"/>
              </a:ext>
            </a:extLst>
          </p:cNvPr>
          <p:cNvSpPr txBox="1"/>
          <p:nvPr/>
        </p:nvSpPr>
        <p:spPr>
          <a:xfrm>
            <a:off x="4048967" y="0"/>
            <a:ext cx="5095033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4FB5B0-79A5-269F-645C-4F0C9C7F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20" y="1158254"/>
            <a:ext cx="3147262" cy="923848"/>
          </a:xfrm>
        </p:spPr>
        <p:txBody>
          <a:bodyPr/>
          <a:lstStyle/>
          <a:p>
            <a:r>
              <a:rPr lang="en-GB" sz="2400" dirty="0"/>
              <a:t>Non-cost policies likely more effective in power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BA2A5-14E4-511F-AA39-14D7424F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734" y="0"/>
            <a:ext cx="143055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C3316D-3B4E-1FFF-C560-63C4612AD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20" y="2164053"/>
            <a:ext cx="3538607" cy="2537487"/>
          </a:xfrm>
        </p:spPr>
        <p:txBody>
          <a:bodyPr>
            <a:normAutofit lnSpcReduction="10000"/>
          </a:bodyPr>
          <a:lstStyle/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Solar set to become cheapest almost everywhere</a:t>
            </a:r>
          </a:p>
          <a:p>
            <a:pPr lvl="1"/>
            <a:r>
              <a:rPr lang="en-GB" sz="1636" dirty="0"/>
              <a:t> </a:t>
            </a:r>
            <a:r>
              <a:rPr lang="en-GB" sz="1800" dirty="0"/>
              <a:t>Merchant risk </a:t>
            </a:r>
            <a:r>
              <a:rPr lang="en-GB" sz="1800" dirty="0">
                <a:sym typeface="Wingdings" panose="05000000000000000000" pitchFamily="2" charset="2"/>
              </a:rPr>
              <a:t> unpredictable power prices require </a:t>
            </a:r>
            <a:r>
              <a:rPr lang="en-GB" sz="1800" dirty="0" err="1">
                <a:sym typeface="Wingdings" panose="05000000000000000000" pitchFamily="2" charset="2"/>
              </a:rPr>
              <a:t>FiT</a:t>
            </a:r>
            <a:r>
              <a:rPr lang="en-GB" sz="1800" dirty="0">
                <a:sym typeface="Wingdings" panose="05000000000000000000" pitchFamily="2" charset="2"/>
              </a:rPr>
              <a:t>/</a:t>
            </a:r>
            <a:r>
              <a:rPr lang="en-GB" sz="1800" dirty="0" err="1">
                <a:sym typeface="Wingdings" panose="05000000000000000000" pitchFamily="2" charset="2"/>
              </a:rPr>
              <a:t>CfD</a:t>
            </a:r>
            <a:endParaRPr lang="en-GB" sz="1800" dirty="0"/>
          </a:p>
          <a:p>
            <a:pPr lvl="1"/>
            <a:r>
              <a:rPr lang="en-GB" sz="1800" dirty="0"/>
              <a:t> Flexibility (storage, transmission etc)</a:t>
            </a:r>
          </a:p>
          <a:p>
            <a:pPr lvl="1"/>
            <a:r>
              <a:rPr lang="en-GB" sz="1800" dirty="0"/>
              <a:t>Explicit support wind for reliability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25B48C1-8FFD-4A52-2660-C4CA717F3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31454" y="1280160"/>
            <a:ext cx="4496074" cy="2705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A5E72-833B-9469-A963-A8C9C31D3F91}"/>
              </a:ext>
            </a:extLst>
          </p:cNvPr>
          <p:cNvSpPr txBox="1"/>
          <p:nvPr/>
        </p:nvSpPr>
        <p:spPr>
          <a:xfrm>
            <a:off x="6799217" y="4852852"/>
            <a:ext cx="19800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>
                <a:latin typeface="Outfit" charset="0"/>
                <a:cs typeface="Outfit" charset="0"/>
                <a:hlinkClick r:id="rId5"/>
              </a:rPr>
              <a:t>Nijsse et al</a:t>
            </a:r>
            <a:r>
              <a:rPr lang="nl-NL" sz="900" dirty="0">
                <a:latin typeface="Outfit" charset="0"/>
                <a:cs typeface="Outfit" charset="0"/>
              </a:rPr>
              <a:t>, Nature Communication</a:t>
            </a:r>
            <a:endParaRPr lang="en-GB" sz="900" dirty="0">
              <a:latin typeface="Outfit" charset="0"/>
              <a:cs typeface="Outfi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66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169CC3-0416-7604-CB01-375D8C1F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58" y="546670"/>
            <a:ext cx="7346141" cy="461925"/>
          </a:xfrm>
        </p:spPr>
        <p:txBody>
          <a:bodyPr/>
          <a:lstStyle/>
          <a:p>
            <a:r>
              <a:rPr lang="nl-NL" dirty="0" err="1">
                <a:latin typeface="Outfit" charset="0"/>
                <a:cs typeface="Outfit" charset="0"/>
              </a:rPr>
              <a:t>Avoid</a:t>
            </a:r>
            <a:r>
              <a:rPr lang="nl-NL" dirty="0">
                <a:latin typeface="Outfit" charset="0"/>
                <a:cs typeface="Outfit" charset="0"/>
              </a:rPr>
              <a:t> </a:t>
            </a:r>
            <a:r>
              <a:rPr lang="nl-NL" dirty="0" err="1">
                <a:latin typeface="Outfit" charset="0"/>
                <a:cs typeface="Outfit" charset="0"/>
              </a:rPr>
              <a:t>delays</a:t>
            </a:r>
            <a:r>
              <a:rPr lang="nl-NL" dirty="0">
                <a:latin typeface="Outfit" charset="0"/>
                <a:cs typeface="Outfit" charset="0"/>
              </a:rPr>
              <a:t> in </a:t>
            </a:r>
            <a:r>
              <a:rPr lang="nl-NL" dirty="0" err="1">
                <a:latin typeface="Outfit" charset="0"/>
                <a:cs typeface="Outfit" charset="0"/>
              </a:rPr>
              <a:t>getting</a:t>
            </a:r>
            <a:r>
              <a:rPr lang="nl-NL" dirty="0">
                <a:latin typeface="Outfit" charset="0"/>
                <a:cs typeface="Outfit" charset="0"/>
              </a:rPr>
              <a:t> </a:t>
            </a:r>
            <a:r>
              <a:rPr lang="nl-NL" dirty="0" err="1">
                <a:latin typeface="Outfit" charset="0"/>
                <a:cs typeface="Outfit" charset="0"/>
              </a:rPr>
              <a:t>connected</a:t>
            </a:r>
            <a:r>
              <a:rPr lang="nl-NL" dirty="0">
                <a:latin typeface="Outfit" charset="0"/>
                <a:cs typeface="Outfit" charset="0"/>
              </a:rPr>
              <a:t> </a:t>
            </a:r>
            <a:r>
              <a:rPr lang="nl-NL" dirty="0" err="1">
                <a:latin typeface="Outfit" charset="0"/>
                <a:cs typeface="Outfit" charset="0"/>
              </a:rPr>
              <a:t>grid</a:t>
            </a:r>
            <a:r>
              <a:rPr lang="nl-NL" dirty="0">
                <a:latin typeface="Outfit" charset="0"/>
                <a:cs typeface="Outfit" charset="0"/>
              </a:rPr>
              <a:t> (e)</a:t>
            </a:r>
            <a:endParaRPr lang="en-GB" dirty="0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0B04EEB6-3670-BF3C-42C7-8C221D30F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3847" y="1579563"/>
            <a:ext cx="5079784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8BD99D-9113-5AF6-68CC-9C0286A63626}"/>
              </a:ext>
            </a:extLst>
          </p:cNvPr>
          <p:cNvSpPr txBox="1"/>
          <p:nvPr/>
        </p:nvSpPr>
        <p:spPr>
          <a:xfrm>
            <a:off x="4048967" y="0"/>
            <a:ext cx="5095033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4FB5B0-79A5-269F-645C-4F0C9C7F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1423264"/>
            <a:ext cx="3613647" cy="923848"/>
          </a:xfrm>
        </p:spPr>
        <p:txBody>
          <a:bodyPr/>
          <a:lstStyle/>
          <a:p>
            <a:r>
              <a:rPr lang="nl-NL" dirty="0"/>
              <a:t>Policy </a:t>
            </a:r>
            <a:r>
              <a:rPr lang="nl-NL" dirty="0" err="1"/>
              <a:t>coordination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BA2A5-14E4-511F-AA39-14D7424F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12" y="0"/>
            <a:ext cx="143055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99FC8-96D1-6F97-4FE9-0995279A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967" y="104636"/>
            <a:ext cx="4946792" cy="472392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C3316D-3B4E-1FFF-C560-63C4612AD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65" y="2275114"/>
            <a:ext cx="3192463" cy="2394359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 Difference in EV cost vs ICE cost, assuming ambitious policies in major car markets</a:t>
            </a:r>
          </a:p>
          <a:p>
            <a:endParaRPr lang="en-GB" sz="2000" dirty="0"/>
          </a:p>
          <a:p>
            <a:r>
              <a:rPr lang="en-GB" sz="2000" dirty="0"/>
              <a:t> Policy in China, US and Europe has disproportionate effect other markets</a:t>
            </a:r>
          </a:p>
          <a:p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03972-252B-FC8D-C596-217BB5F6EB95}"/>
              </a:ext>
            </a:extLst>
          </p:cNvPr>
          <p:cNvSpPr txBox="1"/>
          <p:nvPr/>
        </p:nvSpPr>
        <p:spPr>
          <a:xfrm>
            <a:off x="5053654" y="4861892"/>
            <a:ext cx="394210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Outfit" charset="0"/>
                <a:cs typeface="Outfit" charset="0"/>
              </a:rPr>
              <a:t>Lam &amp; Mercure (2022)</a:t>
            </a:r>
            <a:r>
              <a:rPr lang="en-GB" sz="800" dirty="0">
                <a:latin typeface="Outfit" charset="0"/>
                <a:cs typeface="Outfit" charset="0"/>
                <a:hlinkClick r:id="rId4"/>
              </a:rPr>
              <a:t>: </a:t>
            </a:r>
            <a:r>
              <a:rPr lang="en-GB" sz="800" dirty="0">
                <a:effectLst/>
                <a:latin typeface="Outfit" charset="0"/>
                <a:cs typeface="Outfit" charset="0"/>
                <a:hlinkClick r:id="rId4"/>
              </a:rPr>
              <a:t>Evidence for a global electric vehicle tipping point</a:t>
            </a:r>
            <a:r>
              <a:rPr lang="en-GB" sz="800" dirty="0">
                <a:effectLst/>
                <a:latin typeface="Outfit" charset="0"/>
                <a:cs typeface="Outfit" charset="0"/>
              </a:rPr>
              <a:t>, preprint.</a:t>
            </a:r>
          </a:p>
          <a:p>
            <a:endParaRPr lang="en-GB" sz="900" dirty="0">
              <a:latin typeface="Outfit" charset="0"/>
              <a:cs typeface="Outfi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29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8BD99D-9113-5AF6-68CC-9C0286A63626}"/>
              </a:ext>
            </a:extLst>
          </p:cNvPr>
          <p:cNvSpPr txBox="1"/>
          <p:nvPr/>
        </p:nvSpPr>
        <p:spPr>
          <a:xfrm>
            <a:off x="4048967" y="0"/>
            <a:ext cx="5095033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4FB5B0-79A5-269F-645C-4F0C9C7F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78922"/>
            <a:ext cx="3296971" cy="923848"/>
          </a:xfrm>
        </p:spPr>
        <p:txBody>
          <a:bodyPr/>
          <a:lstStyle/>
          <a:p>
            <a:r>
              <a:rPr lang="nl-NL" dirty="0"/>
              <a:t>Strong policy </a:t>
            </a:r>
            <a:r>
              <a:rPr lang="nl-NL" dirty="0" err="1"/>
              <a:t>needed</a:t>
            </a:r>
            <a:r>
              <a:rPr lang="nl-NL" dirty="0"/>
              <a:t> in </a:t>
            </a:r>
            <a:r>
              <a:rPr lang="nl-NL" dirty="0" err="1"/>
              <a:t>countries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boilers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BA2A5-14E4-511F-AA39-14D7424FC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12" y="0"/>
            <a:ext cx="143055" cy="51435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C3316D-3B4E-1FFF-C560-63C4612AD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87" y="2867399"/>
            <a:ext cx="3192463" cy="1803662"/>
          </a:xfrm>
        </p:spPr>
        <p:txBody>
          <a:bodyPr>
            <a:normAutofit fontScale="85000" lnSpcReduction="10000"/>
          </a:bodyPr>
          <a:lstStyle/>
          <a:p>
            <a:r>
              <a:rPr lang="en-GB" sz="2000" dirty="0"/>
              <a:t> Furnaces can be replaced by cheaper air-air HPs. 	</a:t>
            </a:r>
          </a:p>
          <a:p>
            <a:r>
              <a:rPr lang="en-GB" sz="2000" dirty="0"/>
              <a:t> Boilers are replaced by more expensive air-water HPs.</a:t>
            </a:r>
          </a:p>
          <a:p>
            <a:r>
              <a:rPr lang="en-GB" sz="2000" dirty="0"/>
              <a:t>Costs can be brought down via deployment and insulation (via higher efficiencies)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03972-252B-FC8D-C596-217BB5F6EB95}"/>
              </a:ext>
            </a:extLst>
          </p:cNvPr>
          <p:cNvSpPr txBox="1"/>
          <p:nvPr/>
        </p:nvSpPr>
        <p:spPr>
          <a:xfrm>
            <a:off x="5309026" y="4869140"/>
            <a:ext cx="35548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Outfit" charset="0"/>
                <a:cs typeface="Outfit" charset="0"/>
              </a:rPr>
              <a:t>Lynch et al (2023): </a:t>
            </a:r>
            <a:r>
              <a:rPr lang="en-US" sz="800" dirty="0">
                <a:latin typeface="Outfit" charset="0"/>
                <a:cs typeface="Outfit" charset="0"/>
                <a:hlinkClick r:id="rId3"/>
              </a:rPr>
              <a:t>Crossing the tipping point. Heat Pumps Case Study</a:t>
            </a:r>
            <a:r>
              <a:rPr lang="en-GB" sz="800" dirty="0">
                <a:effectLst/>
                <a:latin typeface="Outfit" charset="0"/>
                <a:cs typeface="Outfit" charset="0"/>
                <a:hlinkClick r:id="rId3"/>
              </a:rPr>
              <a:t>.</a:t>
            </a:r>
            <a:endParaRPr lang="en-GB" sz="900" dirty="0">
              <a:latin typeface="Outfit" charset="0"/>
              <a:cs typeface="Outfi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E942D-30BC-A5D1-170B-4D141EA0B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353584" cy="48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4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8DA1E-0D13-9A07-2121-3411FD8CF728}"/>
              </a:ext>
            </a:extLst>
          </p:cNvPr>
          <p:cNvSpPr txBox="1"/>
          <p:nvPr/>
        </p:nvSpPr>
        <p:spPr>
          <a:xfrm>
            <a:off x="4826382" y="0"/>
            <a:ext cx="4317618" cy="5143500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86621D-176D-A716-F3B9-905CB5BA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591" y="1281503"/>
            <a:ext cx="3484023" cy="461925"/>
          </a:xfrm>
        </p:spPr>
        <p:txBody>
          <a:bodyPr/>
          <a:lstStyle/>
          <a:p>
            <a:r>
              <a:rPr lang="nl-NL" dirty="0" err="1"/>
              <a:t>Sectoral</a:t>
            </a:r>
            <a:r>
              <a:rPr lang="nl-NL" dirty="0"/>
              <a:t> </a:t>
            </a:r>
            <a:r>
              <a:rPr lang="nl-NL" dirty="0" err="1"/>
              <a:t>coupling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E8181-A0E1-841F-7130-9EBEFB0F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112996"/>
            <a:ext cx="4433038" cy="503050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E1A0CF-BF87-4500-E581-9B2596462FCE}"/>
              </a:ext>
            </a:extLst>
          </p:cNvPr>
          <p:cNvSpPr txBox="1">
            <a:spLocks/>
          </p:cNvSpPr>
          <p:nvPr/>
        </p:nvSpPr>
        <p:spPr>
          <a:xfrm>
            <a:off x="5128591" y="2141468"/>
            <a:ext cx="3531153" cy="2546046"/>
          </a:xfrm>
          <a:prstGeom prst="rect">
            <a:avLst/>
          </a:prstGeom>
        </p:spPr>
        <p:txBody>
          <a:bodyPr/>
          <a:lstStyle>
            <a:lvl1pPr marL="103967" indent="-103967" algn="l" defTabSz="415869" rtl="0" eaLnBrk="1" latinLnBrk="0" hangingPunct="1">
              <a:lnSpc>
                <a:spcPct val="90000"/>
              </a:lnSpc>
              <a:spcBef>
                <a:spcPts val="455"/>
              </a:spcBef>
              <a:buFont typeface="Arial" panose="020B0604020202020204" pitchFamily="34" charset="0"/>
              <a:buChar char="•"/>
              <a:defRPr sz="12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1902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836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9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7771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5706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640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1575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9509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67444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latin typeface="Outfit" charset="0"/>
                <a:cs typeface="Outfit" charset="0"/>
              </a:rPr>
              <a:t>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Four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models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of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technology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competition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, data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for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up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to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71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world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regions</a:t>
            </a:r>
            <a:endParaRPr lang="nl-NL" sz="2000" dirty="0">
              <a:solidFill>
                <a:srgbClr val="003C3B"/>
              </a:solidFill>
              <a:latin typeface="Outfit" charset="0"/>
              <a:cs typeface="Outfit" charset="0"/>
            </a:endParaRPr>
          </a:p>
          <a:p>
            <a:endParaRPr lang="nl-NL" sz="2000" dirty="0">
              <a:solidFill>
                <a:srgbClr val="003C3B"/>
              </a:solidFill>
              <a:latin typeface="Outfit" charset="0"/>
              <a:cs typeface="Outfit" charset="0"/>
            </a:endParaRPr>
          </a:p>
          <a:p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Key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interactions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in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terms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of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prices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,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demand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, sector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coupling</a:t>
            </a:r>
            <a:r>
              <a:rPr lang="nl-NL" sz="20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20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technologies</a:t>
            </a:r>
            <a:endParaRPr lang="en-GB" dirty="0">
              <a:solidFill>
                <a:srgbClr val="003C3B"/>
              </a:solidFill>
              <a:latin typeface="Outfit" charset="0"/>
              <a:cs typeface="Outfit" charset="0"/>
            </a:endParaRPr>
          </a:p>
        </p:txBody>
      </p:sp>
      <p:pic>
        <p:nvPicPr>
          <p:cNvPr id="7" name="Picture 6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977ABC06-A3B7-B772-FC4C-662C31721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41" y="384293"/>
            <a:ext cx="1478164" cy="5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6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4F3E7-22F7-3839-9225-9F165D73F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7" y="2955151"/>
            <a:ext cx="3302440" cy="2808812"/>
          </a:xfrm>
        </p:spPr>
        <p:txBody>
          <a:bodyPr/>
          <a:lstStyle/>
          <a:p>
            <a:r>
              <a:rPr lang="nl-NL" sz="1600" dirty="0"/>
              <a:t>The </a:t>
            </a:r>
            <a:r>
              <a:rPr lang="nl-NL" sz="1600" dirty="0" err="1"/>
              <a:t>cost</a:t>
            </a:r>
            <a:r>
              <a:rPr lang="nl-NL" sz="1600" dirty="0"/>
              <a:t> </a:t>
            </a:r>
            <a:r>
              <a:rPr lang="nl-NL" sz="1600" dirty="0" err="1"/>
              <a:t>parity</a:t>
            </a:r>
            <a:r>
              <a:rPr lang="nl-NL" sz="1600" dirty="0"/>
              <a:t> point (or </a:t>
            </a:r>
            <a:r>
              <a:rPr lang="nl-NL" sz="1600" dirty="0" err="1"/>
              <a:t>tipping</a:t>
            </a:r>
            <a:r>
              <a:rPr lang="nl-NL" sz="1600" dirty="0"/>
              <a:t> point) of </a:t>
            </a:r>
            <a:r>
              <a:rPr lang="nl-NL" sz="1600" b="1" dirty="0" err="1"/>
              <a:t>prices</a:t>
            </a:r>
            <a:r>
              <a:rPr lang="nl-NL" sz="1600" b="1" dirty="0"/>
              <a:t> without </a:t>
            </a:r>
            <a:r>
              <a:rPr lang="nl-NL" sz="1600" b="1" dirty="0" err="1"/>
              <a:t>taxes</a:t>
            </a:r>
            <a:r>
              <a:rPr lang="nl-NL" sz="1600" b="1" dirty="0"/>
              <a:t> or subsidies</a:t>
            </a:r>
            <a:r>
              <a:rPr lang="nl-NL" sz="1600" dirty="0"/>
              <a:t> is </a:t>
            </a:r>
            <a:r>
              <a:rPr lang="nl-NL" sz="1600" dirty="0" err="1"/>
              <a:t>brought</a:t>
            </a:r>
            <a:r>
              <a:rPr lang="nl-NL" sz="1600" dirty="0"/>
              <a:t> forward via </a:t>
            </a:r>
            <a:r>
              <a:rPr lang="nl-NL" sz="1600" dirty="0" err="1"/>
              <a:t>induced</a:t>
            </a:r>
            <a:r>
              <a:rPr lang="nl-NL" sz="1600" dirty="0"/>
              <a:t> </a:t>
            </a:r>
            <a:r>
              <a:rPr lang="nl-NL" sz="1600" dirty="0" err="1"/>
              <a:t>innovation</a:t>
            </a:r>
            <a:endParaRPr lang="nl-NL" sz="1600" dirty="0"/>
          </a:p>
          <a:p>
            <a:r>
              <a:rPr lang="nl-NL" sz="1600" dirty="0"/>
              <a:t>Mandates have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strongest</a:t>
            </a:r>
            <a:r>
              <a:rPr lang="nl-NL" sz="1600" dirty="0"/>
              <a:t> effect on </a:t>
            </a:r>
            <a:r>
              <a:rPr lang="nl-NL" sz="1600" dirty="0" err="1"/>
              <a:t>deployment</a:t>
            </a:r>
            <a:r>
              <a:rPr lang="nl-NL" sz="1600" dirty="0"/>
              <a:t>,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therefore</a:t>
            </a:r>
            <a:r>
              <a:rPr lang="nl-NL" sz="1600" dirty="0"/>
              <a:t> </a:t>
            </a:r>
            <a:r>
              <a:rPr lang="nl-NL" sz="1600" dirty="0" err="1"/>
              <a:t>bring</a:t>
            </a:r>
            <a:r>
              <a:rPr lang="nl-NL" sz="1600" dirty="0"/>
              <a:t> </a:t>
            </a:r>
            <a:r>
              <a:rPr lang="nl-NL" sz="1600" dirty="0" err="1"/>
              <a:t>costs</a:t>
            </a:r>
            <a:r>
              <a:rPr lang="nl-NL" sz="1600" dirty="0"/>
              <a:t> down </a:t>
            </a:r>
            <a:r>
              <a:rPr lang="nl-NL" sz="1600" dirty="0" err="1"/>
              <a:t>fastest</a:t>
            </a:r>
            <a:endParaRPr lang="nl-NL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3195D-BAFF-22BF-5156-8F809EEC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8" y="1076554"/>
            <a:ext cx="3575952" cy="1495195"/>
          </a:xfrm>
        </p:spPr>
        <p:txBody>
          <a:bodyPr/>
          <a:lstStyle/>
          <a:p>
            <a:r>
              <a:rPr lang="nl-NL" dirty="0"/>
              <a:t>Mandates </a:t>
            </a:r>
            <a:r>
              <a:rPr lang="nl-NL" dirty="0" err="1"/>
              <a:t>effective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bringing</a:t>
            </a:r>
            <a:r>
              <a:rPr lang="nl-NL" dirty="0"/>
              <a:t> down </a:t>
            </a:r>
            <a:r>
              <a:rPr lang="nl-NL" dirty="0" err="1"/>
              <a:t>costs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47DE7-84E1-6198-4890-CCF76345A6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7"/>
          <a:stretch/>
        </p:blipFill>
        <p:spPr>
          <a:xfrm>
            <a:off x="4067271" y="0"/>
            <a:ext cx="4652181" cy="50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65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A86621D-176D-A716-F3B9-905CB5BA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307" y="930983"/>
            <a:ext cx="3484023" cy="461925"/>
          </a:xfrm>
        </p:spPr>
        <p:txBody>
          <a:bodyPr/>
          <a:lstStyle/>
          <a:p>
            <a:r>
              <a:rPr lang="nl-NL" dirty="0"/>
              <a:t>Deployment </a:t>
            </a:r>
            <a:r>
              <a:rPr lang="nl-NL" dirty="0" err="1"/>
              <a:t>policies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E1A0CF-BF87-4500-E581-9B2596462FCE}"/>
              </a:ext>
            </a:extLst>
          </p:cNvPr>
          <p:cNvSpPr txBox="1">
            <a:spLocks/>
          </p:cNvSpPr>
          <p:nvPr/>
        </p:nvSpPr>
        <p:spPr>
          <a:xfrm>
            <a:off x="5265751" y="1993770"/>
            <a:ext cx="3531153" cy="2546046"/>
          </a:xfrm>
          <a:prstGeom prst="rect">
            <a:avLst/>
          </a:prstGeom>
        </p:spPr>
        <p:txBody>
          <a:bodyPr/>
          <a:lstStyle>
            <a:lvl1pPr marL="103967" indent="-103967" algn="l" defTabSz="415869" rtl="0" eaLnBrk="1" latinLnBrk="0" hangingPunct="1">
              <a:lnSpc>
                <a:spcPct val="90000"/>
              </a:lnSpc>
              <a:spcBef>
                <a:spcPts val="455"/>
              </a:spcBef>
              <a:buFont typeface="Arial" panose="020B0604020202020204" pitchFamily="34" charset="0"/>
              <a:buChar char="•"/>
              <a:defRPr sz="12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1902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836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9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7771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5706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640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1575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9509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67444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In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the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power sector: carbon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tax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and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mandates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both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highly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effective</a:t>
            </a:r>
            <a:endParaRPr lang="nl-NL" sz="1600" dirty="0">
              <a:solidFill>
                <a:srgbClr val="003C3B"/>
              </a:solidFill>
              <a:latin typeface="Outfit" charset="0"/>
              <a:cs typeface="Outfit" charset="0"/>
            </a:endParaRP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In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consumer-facing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sectors, carbon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taxes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are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least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effective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.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Consumers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care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strongly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about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upfront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costs</a:t>
            </a:r>
            <a:endParaRPr lang="nl-NL" sz="1600" dirty="0">
              <a:solidFill>
                <a:srgbClr val="003C3B"/>
              </a:solidFill>
              <a:latin typeface="Outfit" charset="0"/>
              <a:cs typeface="Outfit" charset="0"/>
            </a:endParaRPr>
          </a:p>
          <a:p>
            <a:pPr marL="342900" indent="-342900">
              <a:buAutoNum type="arabicPeriod"/>
            </a:pP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In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the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early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transition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(trucks), policy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sequencing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is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key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. Carbon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tax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only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becomes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effective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when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enough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choice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is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created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64ECC-163D-52B8-A7CF-A08F3619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70" y="0"/>
            <a:ext cx="48525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2AB3-D789-F77D-4A34-EA5D89E1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Cross-</a:t>
            </a:r>
            <a:r>
              <a:rPr lang="nl-NL" dirty="0" err="1"/>
              <a:t>sectoral</a:t>
            </a:r>
            <a:r>
              <a:rPr lang="nl-NL" dirty="0"/>
              <a:t> </a:t>
            </a:r>
            <a:r>
              <a:rPr lang="nl-NL" dirty="0" err="1"/>
              <a:t>tipping</a:t>
            </a:r>
            <a:r>
              <a:rPr lang="nl-NL" dirty="0"/>
              <a:t> </a:t>
            </a:r>
            <a:r>
              <a:rPr lang="nl-NL" dirty="0" err="1"/>
              <a:t>effects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4573C-C27D-A550-12AA-B904A299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0" y="2456285"/>
            <a:ext cx="8657617" cy="251214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D1BE1E-E5C9-0DEE-8961-34BE0E7BD591}"/>
              </a:ext>
            </a:extLst>
          </p:cNvPr>
          <p:cNvSpPr txBox="1">
            <a:spLocks/>
          </p:cNvSpPr>
          <p:nvPr/>
        </p:nvSpPr>
        <p:spPr>
          <a:xfrm>
            <a:off x="803426" y="958802"/>
            <a:ext cx="6855483" cy="2546046"/>
          </a:xfrm>
          <a:prstGeom prst="rect">
            <a:avLst/>
          </a:prstGeom>
        </p:spPr>
        <p:txBody>
          <a:bodyPr/>
          <a:lstStyle>
            <a:lvl1pPr marL="103967" indent="-103967" algn="l" defTabSz="415869" rtl="0" eaLnBrk="1" latinLnBrk="0" hangingPunct="1">
              <a:lnSpc>
                <a:spcPct val="90000"/>
              </a:lnSpc>
              <a:spcBef>
                <a:spcPts val="455"/>
              </a:spcBef>
              <a:buFont typeface="Arial" panose="020B0604020202020204" pitchFamily="34" charset="0"/>
              <a:buChar char="•"/>
              <a:defRPr sz="12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1902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9836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9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7771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5706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640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1575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9509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67444" indent="-103967" algn="l" defTabSz="415869" rtl="0" eaLnBrk="1" latinLnBrk="0" hangingPunct="1">
              <a:lnSpc>
                <a:spcPct val="90000"/>
              </a:lnSpc>
              <a:spcBef>
                <a:spcPts val="227"/>
              </a:spcBef>
              <a:buFont typeface="Arial" panose="020B0604020202020204" pitchFamily="34" charset="0"/>
              <a:buChar char="•"/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Two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superleverage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points show strong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effects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outside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of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their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sector:</a:t>
            </a:r>
          </a:p>
          <a:p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A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coal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phase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-out (2035 or 2045,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depending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on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income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)</a:t>
            </a:r>
          </a:p>
          <a:p>
            <a:pPr lvl="1"/>
            <a:r>
              <a:rPr lang="nl-NL" sz="1419" dirty="0">
                <a:solidFill>
                  <a:srgbClr val="003C3B"/>
                </a:solidFill>
                <a:latin typeface="Outfit" charset="0"/>
                <a:cs typeface="Outfit" charset="0"/>
              </a:rPr>
              <a:t>drives down </a:t>
            </a:r>
            <a:r>
              <a:rPr lang="nl-NL" sz="1419" dirty="0" err="1">
                <a:solidFill>
                  <a:srgbClr val="003C3B"/>
                </a:solidFill>
                <a:latin typeface="Outfit" charset="0"/>
                <a:cs typeface="Outfit" charset="0"/>
              </a:rPr>
              <a:t>electricity</a:t>
            </a:r>
            <a:r>
              <a:rPr lang="nl-NL" sz="1419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419" dirty="0" err="1">
                <a:solidFill>
                  <a:srgbClr val="003C3B"/>
                </a:solidFill>
                <a:latin typeface="Outfit" charset="0"/>
                <a:cs typeface="Outfit" charset="0"/>
              </a:rPr>
              <a:t>bills</a:t>
            </a:r>
            <a:endParaRPr lang="nl-NL" sz="1419" dirty="0">
              <a:solidFill>
                <a:srgbClr val="003C3B"/>
              </a:solidFill>
              <a:latin typeface="Outfit" charset="0"/>
              <a:cs typeface="Outfit" charset="0"/>
            </a:endParaRPr>
          </a:p>
          <a:p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An EV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mandate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(no new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fossil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cars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600" dirty="0" err="1">
                <a:solidFill>
                  <a:srgbClr val="003C3B"/>
                </a:solidFill>
                <a:latin typeface="Outfit" charset="0"/>
                <a:cs typeface="Outfit" charset="0"/>
              </a:rPr>
              <a:t>from</a:t>
            </a:r>
            <a:r>
              <a:rPr lang="nl-NL" sz="1600" dirty="0">
                <a:solidFill>
                  <a:srgbClr val="003C3B"/>
                </a:solidFill>
                <a:latin typeface="Outfit" charset="0"/>
                <a:cs typeface="Outfit" charset="0"/>
              </a:rPr>
              <a:t> 2035)</a:t>
            </a:r>
          </a:p>
          <a:p>
            <a:pPr lvl="1"/>
            <a:r>
              <a:rPr lang="nl-NL" sz="1419" dirty="0">
                <a:solidFill>
                  <a:srgbClr val="003C3B"/>
                </a:solidFill>
                <a:latin typeface="Outfit" charset="0"/>
                <a:cs typeface="Outfit" charset="0"/>
              </a:rPr>
              <a:t>Drives down </a:t>
            </a:r>
            <a:r>
              <a:rPr lang="nl-NL" sz="1419" dirty="0" err="1">
                <a:solidFill>
                  <a:srgbClr val="003C3B"/>
                </a:solidFill>
                <a:latin typeface="Outfit" charset="0"/>
                <a:cs typeface="Outfit" charset="0"/>
              </a:rPr>
              <a:t>battery</a:t>
            </a:r>
            <a:r>
              <a:rPr lang="nl-NL" sz="1419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419" dirty="0" err="1">
                <a:solidFill>
                  <a:srgbClr val="003C3B"/>
                </a:solidFill>
                <a:latin typeface="Outfit" charset="0"/>
                <a:cs typeface="Outfit" charset="0"/>
              </a:rPr>
              <a:t>costs</a:t>
            </a:r>
            <a:r>
              <a:rPr lang="nl-NL" sz="1419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419" dirty="0" err="1">
                <a:solidFill>
                  <a:srgbClr val="003C3B"/>
                </a:solidFill>
                <a:latin typeface="Outfit" charset="0"/>
                <a:cs typeface="Outfit" charset="0"/>
              </a:rPr>
              <a:t>and</a:t>
            </a:r>
            <a:r>
              <a:rPr lang="nl-NL" sz="1419" dirty="0">
                <a:solidFill>
                  <a:srgbClr val="003C3B"/>
                </a:solidFill>
                <a:latin typeface="Outfit" charset="0"/>
                <a:cs typeface="Outfit" charset="0"/>
              </a:rPr>
              <a:t> </a:t>
            </a:r>
            <a:r>
              <a:rPr lang="nl-NL" sz="1419" dirty="0" err="1">
                <a:solidFill>
                  <a:srgbClr val="003C3B"/>
                </a:solidFill>
                <a:latin typeface="Outfit" charset="0"/>
                <a:cs typeface="Outfit" charset="0"/>
              </a:rPr>
              <a:t>provides</a:t>
            </a:r>
            <a:r>
              <a:rPr lang="nl-NL" sz="1419" dirty="0">
                <a:solidFill>
                  <a:srgbClr val="003C3B"/>
                </a:solidFill>
                <a:latin typeface="Outfit" charset="0"/>
                <a:cs typeface="Outfit" charset="0"/>
              </a:rPr>
              <a:t> short-term storage</a:t>
            </a:r>
            <a:endParaRPr lang="en-GB" sz="1419" dirty="0">
              <a:solidFill>
                <a:srgbClr val="003C3B"/>
              </a:solidFill>
              <a:latin typeface="Outfit" charset="0"/>
              <a:cs typeface="Outfi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1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F7C36-15B6-BD53-9078-CD57D949D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0C41F9-DC34-7805-2572-A7A4E3D7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40" y="378508"/>
            <a:ext cx="6226717" cy="461925"/>
          </a:xfrm>
        </p:spPr>
        <p:txBody>
          <a:bodyPr/>
          <a:lstStyle/>
          <a:p>
            <a:r>
              <a:rPr lang="nl-NL" dirty="0"/>
              <a:t>FTT model basics</a:t>
            </a:r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533CF8-123D-C884-29D3-48D66C5D701E}"/>
              </a:ext>
            </a:extLst>
          </p:cNvPr>
          <p:cNvSpPr/>
          <p:nvPr/>
        </p:nvSpPr>
        <p:spPr>
          <a:xfrm>
            <a:off x="521547" y="1293707"/>
            <a:ext cx="2431626" cy="3379323"/>
          </a:xfrm>
          <a:prstGeom prst="roundRect">
            <a:avLst/>
          </a:prstGeom>
          <a:solidFill>
            <a:srgbClr val="01DC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Developed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in 2012 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by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Jean-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Francois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Mercure</a:t>
            </a:r>
          </a:p>
          <a:p>
            <a:pPr algn="ctr"/>
            <a:endParaRPr lang="nl-NL" dirty="0">
              <a:solidFill>
                <a:schemeClr val="tx1"/>
              </a:solidFill>
              <a:latin typeface="Outfit" charset="0"/>
              <a:cs typeface="Outfit" charset="0"/>
            </a:endParaRPr>
          </a:p>
          <a:p>
            <a:pPr algn="ctr"/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Used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in 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combination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with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E3ME 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to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assess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policy in EU 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and</a:t>
            </a:r>
            <a:r>
              <a:rPr lang="nl-NL" dirty="0">
                <a:solidFill>
                  <a:schemeClr val="tx1"/>
                </a:solidFill>
                <a:latin typeface="Outfit" charset="0"/>
                <a:cs typeface="Outfit" charset="0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Outfit" charset="0"/>
                <a:cs typeface="Outfit" charset="0"/>
              </a:rPr>
              <a:t>abroad</a:t>
            </a:r>
            <a:endParaRPr lang="en-GB" dirty="0">
              <a:solidFill>
                <a:schemeClr val="tx1"/>
              </a:solidFill>
              <a:latin typeface="Outfit" charset="0"/>
              <a:cs typeface="Outfit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ACA861-7DB8-9CDE-801A-86FE57A7356F}"/>
              </a:ext>
            </a:extLst>
          </p:cNvPr>
          <p:cNvSpPr/>
          <p:nvPr/>
        </p:nvSpPr>
        <p:spPr>
          <a:xfrm>
            <a:off x="3298632" y="1293707"/>
            <a:ext cx="2431626" cy="3379323"/>
          </a:xfrm>
          <a:prstGeom prst="roundRect">
            <a:avLst/>
          </a:prstGeom>
          <a:solidFill>
            <a:srgbClr val="003C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Outfit" charset="0"/>
                <a:cs typeface="Outfit" charset="0"/>
              </a:rPr>
              <a:t>Coverage: 71 </a:t>
            </a:r>
            <a:r>
              <a:rPr lang="nl-NL" dirty="0" err="1">
                <a:latin typeface="Outfit" charset="0"/>
                <a:cs typeface="Outfit" charset="0"/>
              </a:rPr>
              <a:t>world</a:t>
            </a:r>
            <a:r>
              <a:rPr lang="nl-NL" dirty="0">
                <a:latin typeface="Outfit" charset="0"/>
                <a:cs typeface="Outfit" charset="0"/>
              </a:rPr>
              <a:t> </a:t>
            </a:r>
            <a:r>
              <a:rPr lang="nl-NL" dirty="0" err="1">
                <a:latin typeface="Outfit" charset="0"/>
                <a:cs typeface="Outfit" charset="0"/>
              </a:rPr>
              <a:t>regions</a:t>
            </a:r>
            <a:r>
              <a:rPr lang="nl-NL" dirty="0">
                <a:latin typeface="Outfit" charset="0"/>
                <a:cs typeface="Outfit" charset="0"/>
              </a:rPr>
              <a:t>, </a:t>
            </a:r>
            <a:r>
              <a:rPr lang="nl-NL" dirty="0" err="1">
                <a:latin typeface="Outfit" charset="0"/>
                <a:cs typeface="Outfit" charset="0"/>
              </a:rPr>
              <a:t>including</a:t>
            </a:r>
            <a:r>
              <a:rPr lang="nl-NL" dirty="0">
                <a:latin typeface="Outfit" charset="0"/>
                <a:cs typeface="Outfit" charset="0"/>
              </a:rPr>
              <a:t> </a:t>
            </a:r>
            <a:r>
              <a:rPr lang="nl-NL" dirty="0" err="1">
                <a:latin typeface="Outfit" charset="0"/>
                <a:cs typeface="Outfit" charset="0"/>
              </a:rPr>
              <a:t>all</a:t>
            </a:r>
            <a:r>
              <a:rPr lang="nl-NL" dirty="0">
                <a:latin typeface="Outfit" charset="0"/>
                <a:cs typeface="Outfit" charset="0"/>
              </a:rPr>
              <a:t> EU </a:t>
            </a:r>
            <a:r>
              <a:rPr lang="nl-NL" dirty="0" err="1">
                <a:latin typeface="Outfit" charset="0"/>
                <a:cs typeface="Outfit" charset="0"/>
              </a:rPr>
              <a:t>regions</a:t>
            </a:r>
            <a:endParaRPr lang="nl-NL" dirty="0">
              <a:latin typeface="Outfit" charset="0"/>
              <a:cs typeface="Outfit" charset="0"/>
            </a:endParaRPr>
          </a:p>
          <a:p>
            <a:pPr algn="ctr"/>
            <a:endParaRPr lang="nl-NL" dirty="0">
              <a:latin typeface="Outfit" charset="0"/>
              <a:cs typeface="Outfit" charset="0"/>
            </a:endParaRPr>
          </a:p>
          <a:p>
            <a:pPr algn="ctr"/>
            <a:r>
              <a:rPr lang="nl-NL" dirty="0">
                <a:latin typeface="Outfit" charset="0"/>
                <a:cs typeface="Outfit" charset="0"/>
              </a:rPr>
              <a:t>Sectors: power, </a:t>
            </a:r>
            <a:r>
              <a:rPr lang="nl-NL" dirty="0" err="1">
                <a:latin typeface="Outfit" charset="0"/>
                <a:cs typeface="Outfit" charset="0"/>
              </a:rPr>
              <a:t>cars</a:t>
            </a:r>
            <a:r>
              <a:rPr lang="nl-NL" dirty="0">
                <a:latin typeface="Outfit" charset="0"/>
                <a:cs typeface="Outfit" charset="0"/>
              </a:rPr>
              <a:t>, trucks, steel, </a:t>
            </a:r>
            <a:r>
              <a:rPr lang="nl-NL" dirty="0" err="1">
                <a:latin typeface="Outfit" charset="0"/>
                <a:cs typeface="Outfit" charset="0"/>
              </a:rPr>
              <a:t>residential</a:t>
            </a:r>
            <a:r>
              <a:rPr lang="nl-NL" dirty="0">
                <a:latin typeface="Outfit" charset="0"/>
                <a:cs typeface="Outfit" charset="0"/>
              </a:rPr>
              <a:t> heating. </a:t>
            </a:r>
            <a:r>
              <a:rPr lang="nl-NL" dirty="0" err="1">
                <a:latin typeface="Outfit" charset="0"/>
                <a:cs typeface="Outfit" charset="0"/>
              </a:rPr>
              <a:t>Hydrogen</a:t>
            </a:r>
            <a:r>
              <a:rPr lang="nl-NL" dirty="0">
                <a:latin typeface="Outfit" charset="0"/>
                <a:cs typeface="Outfit" charset="0"/>
              </a:rPr>
              <a:t> in development</a:t>
            </a:r>
            <a:endParaRPr lang="en-GB" dirty="0">
              <a:latin typeface="Outfit" charset="0"/>
              <a:cs typeface="Outfit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326C7A-DDB7-A6FF-21A1-3F73734C0F72}"/>
              </a:ext>
            </a:extLst>
          </p:cNvPr>
          <p:cNvSpPr/>
          <p:nvPr/>
        </p:nvSpPr>
        <p:spPr>
          <a:xfrm>
            <a:off x="6075717" y="1302630"/>
            <a:ext cx="2431626" cy="3379323"/>
          </a:xfrm>
          <a:prstGeom prst="roundRect">
            <a:avLst/>
          </a:prstGeom>
          <a:solidFill>
            <a:srgbClr val="017D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Outfit" charset="0"/>
                <a:cs typeface="Outfit" charset="0"/>
              </a:rPr>
              <a:t>Goal: </a:t>
            </a:r>
            <a:r>
              <a:rPr lang="nl-NL" dirty="0" err="1">
                <a:latin typeface="Outfit" charset="0"/>
                <a:cs typeface="Outfit" charset="0"/>
              </a:rPr>
              <a:t>assess</a:t>
            </a:r>
            <a:r>
              <a:rPr lang="nl-NL" dirty="0">
                <a:latin typeface="Outfit" charset="0"/>
                <a:cs typeface="Outfit" charset="0"/>
              </a:rPr>
              <a:t> </a:t>
            </a:r>
            <a:r>
              <a:rPr lang="nl-NL" dirty="0" err="1">
                <a:latin typeface="Outfit" charset="0"/>
                <a:cs typeface="Outfit" charset="0"/>
              </a:rPr>
              <a:t>effectiveness</a:t>
            </a:r>
            <a:r>
              <a:rPr lang="nl-NL" dirty="0">
                <a:latin typeface="Outfit" charset="0"/>
                <a:cs typeface="Outfit" charset="0"/>
              </a:rPr>
              <a:t> of </a:t>
            </a:r>
            <a:r>
              <a:rPr lang="nl-NL" dirty="0" err="1">
                <a:latin typeface="Outfit" charset="0"/>
                <a:cs typeface="Outfit" charset="0"/>
              </a:rPr>
              <a:t>various</a:t>
            </a:r>
            <a:r>
              <a:rPr lang="nl-NL" dirty="0">
                <a:latin typeface="Outfit" charset="0"/>
                <a:cs typeface="Outfit" charset="0"/>
              </a:rPr>
              <a:t> policy </a:t>
            </a:r>
            <a:r>
              <a:rPr lang="nl-NL" dirty="0" err="1">
                <a:latin typeface="Outfit" charset="0"/>
                <a:cs typeface="Outfit" charset="0"/>
              </a:rPr>
              <a:t>mixes</a:t>
            </a:r>
            <a:r>
              <a:rPr lang="nl-NL" dirty="0">
                <a:latin typeface="Outfit" charset="0"/>
                <a:cs typeface="Outfit" charset="0"/>
              </a:rPr>
              <a:t> (</a:t>
            </a:r>
            <a:r>
              <a:rPr lang="nl-NL" dirty="0" err="1">
                <a:latin typeface="Outfit" charset="0"/>
                <a:cs typeface="Outfit" charset="0"/>
              </a:rPr>
              <a:t>fiscal</a:t>
            </a:r>
            <a:r>
              <a:rPr lang="nl-NL" dirty="0">
                <a:latin typeface="Outfit" charset="0"/>
                <a:cs typeface="Outfit" charset="0"/>
              </a:rPr>
              <a:t> &amp; </a:t>
            </a:r>
            <a:r>
              <a:rPr lang="nl-NL" dirty="0" err="1">
                <a:latin typeface="Outfit" charset="0"/>
                <a:cs typeface="Outfit" charset="0"/>
              </a:rPr>
              <a:t>regulations</a:t>
            </a:r>
            <a:r>
              <a:rPr lang="nl-NL" dirty="0">
                <a:latin typeface="Outfit" charset="0"/>
                <a:cs typeface="Outfit" charset="0"/>
              </a:rPr>
              <a:t>)</a:t>
            </a:r>
          </a:p>
          <a:p>
            <a:pPr algn="ctr"/>
            <a:endParaRPr lang="nl-NL" dirty="0">
              <a:latin typeface="Outfit" charset="0"/>
              <a:cs typeface="Outfit" charset="0"/>
            </a:endParaRPr>
          </a:p>
          <a:p>
            <a:pPr algn="ctr"/>
            <a:r>
              <a:rPr lang="nl-NL" dirty="0" err="1">
                <a:latin typeface="Outfit" charset="0"/>
                <a:cs typeface="Outfit" charset="0"/>
              </a:rPr>
              <a:t>Maintained</a:t>
            </a:r>
            <a:r>
              <a:rPr lang="nl-NL" dirty="0">
                <a:latin typeface="Outfit" charset="0"/>
                <a:cs typeface="Outfit" charset="0"/>
              </a:rPr>
              <a:t> </a:t>
            </a:r>
            <a:r>
              <a:rPr lang="nl-NL" dirty="0" err="1">
                <a:latin typeface="Outfit" charset="0"/>
                <a:cs typeface="Outfit" charset="0"/>
              </a:rPr>
              <a:t>by</a:t>
            </a:r>
            <a:r>
              <a:rPr lang="nl-NL" dirty="0">
                <a:latin typeface="Outfit" charset="0"/>
                <a:cs typeface="Outfit" charset="0"/>
              </a:rPr>
              <a:t>: </a:t>
            </a:r>
            <a:r>
              <a:rPr lang="nl-NL" dirty="0" err="1">
                <a:latin typeface="Outfit" charset="0"/>
                <a:cs typeface="Outfit" charset="0"/>
              </a:rPr>
              <a:t>Exeter</a:t>
            </a:r>
            <a:r>
              <a:rPr lang="nl-NL" dirty="0">
                <a:latin typeface="Outfit" charset="0"/>
                <a:cs typeface="Outfit" charset="0"/>
              </a:rPr>
              <a:t>, World Bank, CE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4939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BCC33-17AB-0276-FEC8-792F9054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99" y="1727559"/>
            <a:ext cx="2229512" cy="2028894"/>
          </a:xfrm>
        </p:spPr>
        <p:txBody>
          <a:bodyPr/>
          <a:lstStyle/>
          <a:p>
            <a:r>
              <a:rPr lang="nl-NL" dirty="0" err="1"/>
              <a:t>Strenghts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limitations</a:t>
            </a: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1510412-9B68-9774-270D-544016EC5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7022898"/>
              </p:ext>
            </p:extLst>
          </p:nvPr>
        </p:nvGraphicFramePr>
        <p:xfrm>
          <a:off x="2675693" y="661597"/>
          <a:ext cx="554962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512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E11821-A3B2-3C05-23E1-54636E41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7" y="174727"/>
            <a:ext cx="6226717" cy="1012793"/>
          </a:xfrm>
        </p:spPr>
        <p:txBody>
          <a:bodyPr/>
          <a:lstStyle/>
          <a:p>
            <a:r>
              <a:rPr lang="nl-NL" dirty="0" err="1"/>
              <a:t>Core</a:t>
            </a:r>
            <a:r>
              <a:rPr lang="nl-NL" dirty="0"/>
              <a:t> </a:t>
            </a:r>
            <a:r>
              <a:rPr lang="nl-NL" dirty="0" err="1"/>
              <a:t>dynamics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F7C36-15B6-BD53-9078-CD57D949D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595E1F38-617E-00B6-6C2A-B6F3DE96A6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173467"/>
              </p:ext>
            </p:extLst>
          </p:nvPr>
        </p:nvGraphicFramePr>
        <p:xfrm>
          <a:off x="5913120" y="2072640"/>
          <a:ext cx="3003998" cy="225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3A4AB41-E842-32D8-D23A-A6D96647E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477315"/>
              </p:ext>
            </p:extLst>
          </p:nvPr>
        </p:nvGraphicFramePr>
        <p:xfrm>
          <a:off x="484256" y="1108352"/>
          <a:ext cx="5177046" cy="365760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2080596">
                  <a:extLst>
                    <a:ext uri="{9D8B030D-6E8A-4147-A177-3AD203B41FA5}">
                      <a16:colId xmlns:a16="http://schemas.microsoft.com/office/drawing/2014/main" val="1428542916"/>
                    </a:ext>
                  </a:extLst>
                </a:gridCol>
                <a:gridCol w="3096450">
                  <a:extLst>
                    <a:ext uri="{9D8B030D-6E8A-4147-A177-3AD203B41FA5}">
                      <a16:colId xmlns:a16="http://schemas.microsoft.com/office/drawing/2014/main" val="2454752607"/>
                    </a:ext>
                  </a:extLst>
                </a:gridCol>
              </a:tblGrid>
              <a:tr h="3282689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chemeClr val="bg1"/>
                          </a:solidFill>
                          <a:latin typeface="Outfit" charset="0"/>
                          <a:cs typeface="Outfit" charset="0"/>
                        </a:rPr>
                        <a:t>Dynamics:</a:t>
                      </a:r>
                    </a:p>
                    <a:p>
                      <a:endParaRPr lang="nl-NL" sz="1800" dirty="0">
                        <a:solidFill>
                          <a:schemeClr val="bg1"/>
                        </a:solidFill>
                        <a:latin typeface="Outfit" charset="0"/>
                        <a:cs typeface="Outfit" charset="0"/>
                      </a:endParaRPr>
                    </a:p>
                    <a:p>
                      <a:r>
                        <a:rPr lang="en-GB" sz="1800" dirty="0">
                          <a:latin typeface="Outfit" charset="0"/>
                          <a:cs typeface="Outfit" charset="0"/>
                        </a:rPr>
                        <a:t>Coupled logistic differential equations</a:t>
                      </a:r>
                    </a:p>
                    <a:p>
                      <a:endParaRPr lang="en-GB" sz="1800" dirty="0">
                        <a:solidFill>
                          <a:schemeClr val="bg1"/>
                        </a:solidFill>
                        <a:latin typeface="Outfit" charset="0"/>
                        <a:cs typeface="Outfit" charset="0"/>
                      </a:endParaRPr>
                    </a:p>
                    <a:p>
                      <a:r>
                        <a:rPr lang="en-GB" sz="1800" b="0" dirty="0">
                          <a:solidFill>
                            <a:schemeClr val="bg1"/>
                          </a:solidFill>
                          <a:latin typeface="Outfit" charset="0"/>
                          <a:cs typeface="Outfit" charset="0"/>
                        </a:rPr>
                        <a:t>Similar to predator-prey equations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D6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sz="1800" b="1" dirty="0">
                          <a:latin typeface="Outfit" charset="0"/>
                          <a:cs typeface="Outfit" charset="0"/>
                        </a:rPr>
                        <a:t>Investor </a:t>
                      </a:r>
                      <a:r>
                        <a:rPr lang="nl-NL" sz="1800" b="1" dirty="0" err="1">
                          <a:latin typeface="Outfit" charset="0"/>
                          <a:cs typeface="Outfit" charset="0"/>
                        </a:rPr>
                        <a:t>choices</a:t>
                      </a:r>
                      <a:r>
                        <a:rPr lang="nl-NL" sz="1800" b="1" dirty="0">
                          <a:latin typeface="Outfit" charset="0"/>
                          <a:cs typeface="Outfit" charset="0"/>
                        </a:rPr>
                        <a:t> (fitness)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Based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on </a:t>
                      </a: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perceived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costs</a:t>
                      </a:r>
                      <a:endParaRPr lang="nl-NL" sz="1800" dirty="0">
                        <a:latin typeface="Outfit" charset="0"/>
                        <a:cs typeface="Outfit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Modified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by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historical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preferences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from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</a:t>
                      </a:r>
                      <a:r>
                        <a:rPr lang="nl-NL" sz="1800" dirty="0" err="1">
                          <a:latin typeface="Outfit" charset="0"/>
                          <a:cs typeface="Outfit" charset="0"/>
                        </a:rPr>
                        <a:t>historical</a:t>
                      </a:r>
                      <a:r>
                        <a:rPr lang="nl-NL" sz="1800" dirty="0">
                          <a:latin typeface="Outfit" charset="0"/>
                          <a:cs typeface="Outfit" charset="0"/>
                        </a:rPr>
                        <a:t> shares time series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800" dirty="0">
                        <a:latin typeface="Outfit" charset="0"/>
                        <a:cs typeface="Outfit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800" b="1" dirty="0">
                          <a:latin typeface="Outfit" charset="0"/>
                          <a:cs typeface="Outfit" charset="0"/>
                        </a:rPr>
                        <a:t>Industry strength</a:t>
                      </a:r>
                      <a:r>
                        <a:rPr lang="en-GB" sz="1800" dirty="0">
                          <a:latin typeface="Outfit" charset="0"/>
                          <a:cs typeface="Outfit" charset="0"/>
                        </a:rPr>
                        <a:t>: large industries add more capacity per year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800" dirty="0">
                        <a:latin typeface="Outfit" charset="0"/>
                        <a:cs typeface="Outfit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800" b="1" dirty="0">
                          <a:latin typeface="Outfit" charset="0"/>
                          <a:cs typeface="Outfit" charset="0"/>
                        </a:rPr>
                        <a:t>Inertia: </a:t>
                      </a:r>
                      <a:r>
                        <a:rPr lang="en-GB" sz="1800" b="0" dirty="0">
                          <a:latin typeface="Outfit" charset="0"/>
                          <a:cs typeface="Outfit" charset="0"/>
                        </a:rPr>
                        <a:t>each technology has a lifetime and lead time</a:t>
                      </a:r>
                      <a:endParaRPr lang="nl-NL" sz="1800" b="1" dirty="0">
                        <a:latin typeface="Outfit" charset="0"/>
                        <a:cs typeface="Outfit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741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80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58B856-A18A-82C4-FF76-3543DA07F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03" y="1461047"/>
            <a:ext cx="2438644" cy="2683331"/>
          </a:xfrm>
        </p:spPr>
        <p:txBody>
          <a:bodyPr/>
          <a:lstStyle/>
          <a:p>
            <a:r>
              <a:rPr lang="nl-NL" sz="1800" dirty="0"/>
              <a:t> The </a:t>
            </a:r>
            <a:r>
              <a:rPr lang="nl-NL" sz="1800" dirty="0" err="1"/>
              <a:t>growth</a:t>
            </a:r>
            <a:r>
              <a:rPr lang="nl-NL" sz="1800" dirty="0"/>
              <a:t> of a </a:t>
            </a:r>
            <a:r>
              <a:rPr lang="nl-NL" sz="1800" dirty="0" err="1"/>
              <a:t>technology</a:t>
            </a:r>
            <a:r>
              <a:rPr lang="nl-NL" sz="1800" dirty="0"/>
              <a:t> is </a:t>
            </a:r>
            <a:r>
              <a:rPr lang="nl-NL" sz="1800" dirty="0" err="1"/>
              <a:t>proportional</a:t>
            </a:r>
            <a:r>
              <a:rPr lang="nl-NL" sz="1800" dirty="0"/>
              <a:t> </a:t>
            </a:r>
            <a:r>
              <a:rPr lang="nl-NL" sz="1800" dirty="0" err="1"/>
              <a:t>to</a:t>
            </a:r>
            <a:r>
              <a:rPr lang="nl-NL" sz="1800" dirty="0"/>
              <a:t> </a:t>
            </a:r>
            <a:r>
              <a:rPr lang="nl-NL" sz="1800" dirty="0" err="1"/>
              <a:t>current</a:t>
            </a:r>
            <a:r>
              <a:rPr lang="nl-NL" sz="1800" dirty="0"/>
              <a:t> shares</a:t>
            </a:r>
          </a:p>
          <a:p>
            <a:pPr marL="0" indent="0">
              <a:buNone/>
            </a:pPr>
            <a:endParaRPr lang="nl-NL" sz="1800" dirty="0"/>
          </a:p>
          <a:p>
            <a:r>
              <a:rPr lang="nl-NL" sz="1800" dirty="0"/>
              <a:t> </a:t>
            </a:r>
            <a:r>
              <a:rPr lang="nl-NL" sz="1800" dirty="0" err="1"/>
              <a:t>This</a:t>
            </a:r>
            <a:r>
              <a:rPr lang="nl-NL" sz="1800" dirty="0"/>
              <a:t> </a:t>
            </a:r>
            <a:r>
              <a:rPr lang="nl-NL" sz="1800" dirty="0" err="1"/>
              <a:t>encapsulates</a:t>
            </a:r>
            <a:r>
              <a:rPr lang="nl-NL" sz="1800" dirty="0"/>
              <a:t> 3 types of </a:t>
            </a:r>
            <a:r>
              <a:rPr lang="nl-NL" sz="1800" dirty="0" err="1"/>
              <a:t>feedbacks</a:t>
            </a:r>
            <a:r>
              <a:rPr lang="nl-NL" sz="1800" dirty="0"/>
              <a:t>. 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170652-FB1F-D817-A726-D170CBD0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Replicator </a:t>
            </a:r>
            <a:r>
              <a:rPr lang="nl-NL" dirty="0" err="1"/>
              <a:t>dynamics</a:t>
            </a: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E238FFA-1E4B-08F4-CD4F-E3474C103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3335643"/>
              </p:ext>
            </p:extLst>
          </p:nvPr>
        </p:nvGraphicFramePr>
        <p:xfrm>
          <a:off x="3163330" y="470470"/>
          <a:ext cx="6224510" cy="4202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7305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FD69E2-1084-B970-E961-BECDDFF3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20" y="470471"/>
            <a:ext cx="7962300" cy="461925"/>
          </a:xfrm>
        </p:spPr>
        <p:txBody>
          <a:bodyPr/>
          <a:lstStyle/>
          <a:p>
            <a:r>
              <a:rPr lang="en-GB" dirty="0"/>
              <a:t>Mathematical framework – Market shares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4">
                <a:extLst>
                  <a:ext uri="{FF2B5EF4-FFF2-40B4-BE49-F238E27FC236}">
                    <a16:creationId xmlns:a16="http://schemas.microsoft.com/office/drawing/2014/main" id="{90173FB1-9697-4C17-2D44-2C64013601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2474686"/>
                  </p:ext>
                </p:extLst>
              </p:nvPr>
            </p:nvGraphicFramePr>
            <p:xfrm>
              <a:off x="251520" y="1689922"/>
              <a:ext cx="8640960" cy="1814265"/>
            </p:xfrm>
            <a:graphic>
              <a:graphicData uri="http://schemas.openxmlformats.org/drawingml/2006/table">
                <a:tbl>
                  <a:tblPr firstCol="1">
                    <a:tableStyleId>{8EC20E35-A176-4012-BC5E-935CFFF8708E}</a:tableStyleId>
                  </a:tblPr>
                  <a:tblGrid>
                    <a:gridCol w="3358667">
                      <a:extLst>
                        <a:ext uri="{9D8B030D-6E8A-4147-A177-3AD203B41FA5}">
                          <a16:colId xmlns:a16="http://schemas.microsoft.com/office/drawing/2014/main" val="1593770925"/>
                        </a:ext>
                      </a:extLst>
                    </a:gridCol>
                    <a:gridCol w="5282293">
                      <a:extLst>
                        <a:ext uri="{9D8B030D-6E8A-4147-A177-3AD203B41FA5}">
                          <a16:colId xmlns:a16="http://schemas.microsoft.com/office/drawing/2014/main" val="2158535585"/>
                        </a:ext>
                      </a:extLst>
                    </a:gridCol>
                  </a:tblGrid>
                  <a:tr h="685800">
                    <a:tc>
                      <a:txBody>
                        <a:bodyPr/>
                        <a:lstStyle/>
                        <a:p>
                          <a:r>
                            <a:rPr lang="en-GB" sz="1400" b="0" dirty="0">
                              <a:latin typeface="Outfit" charset="0"/>
                              <a:cs typeface="Outfit" charset="0"/>
                            </a:rPr>
                            <a:t>Market share substitution between incumbent technology j and alternative </a:t>
                          </a:r>
                          <a:r>
                            <a:rPr lang="en-GB" sz="1400" b="0" dirty="0" err="1">
                              <a:latin typeface="Outfit" charset="0"/>
                              <a:cs typeface="Outfit" charset="0"/>
                            </a:rPr>
                            <a:t>i</a:t>
                          </a:r>
                          <a:endParaRPr lang="en-GB" sz="1400" b="0" dirty="0">
                            <a:latin typeface="Outfit" charset="0"/>
                            <a:cs typeface="Outfit" charset="0"/>
                          </a:endParaRPr>
                        </a:p>
                      </a:txBody>
                      <a:tcPr marL="68580" marR="68580" marT="34290" marB="34290" anchor="ctr">
                        <a:solidFill>
                          <a:srgbClr val="003C3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smtClean="0"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∝ 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𝐵𝑇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𝐿𝑇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∙∆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en-GB" sz="1400" dirty="0">
                            <a:latin typeface="Outfit" charset="0"/>
                            <a:cs typeface="Outfit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204282780"/>
                      </a:ext>
                    </a:extLst>
                  </a:tr>
                  <a:tr h="622733">
                    <a:tc>
                      <a:txBody>
                        <a:bodyPr/>
                        <a:lstStyle/>
                        <a:p>
                          <a:r>
                            <a:rPr lang="en-GB" sz="1400" b="0" dirty="0">
                              <a:latin typeface="Outfit" charset="0"/>
                              <a:cs typeface="Outfit" charset="0"/>
                            </a:rPr>
                            <a:t>Replicator function (core of the model)</a:t>
                          </a:r>
                        </a:p>
                      </a:txBody>
                      <a:tcPr marL="68580" marR="68580" marT="34290" marB="34290" anchor="ctr">
                        <a:solidFill>
                          <a:srgbClr val="003C3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∑"/>
                                    <m:limLoc m:val="undOvr"/>
                                    <m:supHide m:val="on"/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S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→</m:t>
                                        </m:r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supHide m:val="on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latin typeface="Cambria Math" panose="02040503050406030204" pitchFamily="18" charset="0"/>
                                              </a:rPr>
                                              <m:t>F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 b="0" smtClean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  <m:r>
                                          <a:rPr lang="nl-NL" sz="140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latin typeface="Cambria Math" panose="02040503050406030204" pitchFamily="18" charset="0"/>
                                              </a:rPr>
                                              <m:t>F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>
                                                <a:latin typeface="Cambria Math" panose="02040503050406030204" pitchFamily="18" charset="0"/>
                                              </a:rPr>
                                              <m:t>𝑗𝑖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 b="0" smtClean="0">
                                                <a:latin typeface="Cambria Math" panose="02040503050406030204" pitchFamily="18" charset="0"/>
                                              </a:rPr>
                                              <m:t>A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>
                                                <a:latin typeface="Cambria Math" panose="02040503050406030204" pitchFamily="18" charset="0"/>
                                              </a:rPr>
                                              <m:t>𝑗𝑖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∙∆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GB" sz="1400" i="1" dirty="0">
                            <a:latin typeface="Outfit" charset="0"/>
                            <a:cs typeface="Outfit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653059476"/>
                      </a:ext>
                    </a:extLst>
                  </a:tr>
                  <a:tr h="505732">
                    <a:tc>
                      <a:txBody>
                        <a:bodyPr/>
                        <a:lstStyle/>
                        <a:p>
                          <a:r>
                            <a:rPr lang="en-GB" sz="1400" b="0" dirty="0">
                              <a:latin typeface="Outfit" charset="0"/>
                              <a:cs typeface="Outfit" charset="0"/>
                            </a:rPr>
                            <a:t>Substitution frequency matrix (combines “births” and “deaths”)</a:t>
                          </a:r>
                        </a:p>
                      </a:txBody>
                      <a:tcPr marL="68580" marR="68580" marT="34290" marB="34290" anchor="ctr">
                        <a:solidFill>
                          <a:srgbClr val="003C3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GB" sz="1400"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𝐵𝑇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GB" sz="1400"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𝐿𝑇</m:t>
                                        </m:r>
                                      </m:e>
                                      <m:sub>
                                        <m:r>
                                          <a:rPr lang="en-GB" sz="140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1400" dirty="0">
                            <a:latin typeface="Outfit" charset="0"/>
                            <a:cs typeface="Outfit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64865467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4">
                <a:extLst>
                  <a:ext uri="{FF2B5EF4-FFF2-40B4-BE49-F238E27FC236}">
                    <a16:creationId xmlns:a16="http://schemas.microsoft.com/office/drawing/2014/main" id="{90173FB1-9697-4C17-2D44-2C64013601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2474686"/>
                  </p:ext>
                </p:extLst>
              </p:nvPr>
            </p:nvGraphicFramePr>
            <p:xfrm>
              <a:off x="251520" y="1689922"/>
              <a:ext cx="8640960" cy="1814265"/>
            </p:xfrm>
            <a:graphic>
              <a:graphicData uri="http://schemas.openxmlformats.org/drawingml/2006/table">
                <a:tbl>
                  <a:tblPr firstCol="1">
                    <a:tableStyleId>{8EC20E35-A176-4012-BC5E-935CFFF8708E}</a:tableStyleId>
                  </a:tblPr>
                  <a:tblGrid>
                    <a:gridCol w="3358667">
                      <a:extLst>
                        <a:ext uri="{9D8B030D-6E8A-4147-A177-3AD203B41FA5}">
                          <a16:colId xmlns:a16="http://schemas.microsoft.com/office/drawing/2014/main" val="1593770925"/>
                        </a:ext>
                      </a:extLst>
                    </a:gridCol>
                    <a:gridCol w="5282293">
                      <a:extLst>
                        <a:ext uri="{9D8B030D-6E8A-4147-A177-3AD203B41FA5}">
                          <a16:colId xmlns:a16="http://schemas.microsoft.com/office/drawing/2014/main" val="2158535585"/>
                        </a:ext>
                      </a:extLst>
                    </a:gridCol>
                  </a:tblGrid>
                  <a:tr h="685800">
                    <a:tc>
                      <a:txBody>
                        <a:bodyPr/>
                        <a:lstStyle/>
                        <a:p>
                          <a:r>
                            <a:rPr lang="en-GB" sz="1400" b="0" dirty="0">
                              <a:latin typeface="Outfit" charset="0"/>
                              <a:cs typeface="Outfit" charset="0"/>
                            </a:rPr>
                            <a:t>Market share substitution between incumbent technology j and alternative </a:t>
                          </a:r>
                          <a:r>
                            <a:rPr lang="en-GB" sz="1400" b="0" dirty="0" err="1">
                              <a:latin typeface="Outfit" charset="0"/>
                              <a:cs typeface="Outfit" charset="0"/>
                            </a:rPr>
                            <a:t>i</a:t>
                          </a:r>
                          <a:endParaRPr lang="en-GB" sz="1400" b="0" dirty="0">
                            <a:latin typeface="Outfit" charset="0"/>
                            <a:cs typeface="Outfit" charset="0"/>
                          </a:endParaRPr>
                        </a:p>
                      </a:txBody>
                      <a:tcPr marL="68580" marR="68580" marT="34290" marB="34290" anchor="ctr">
                        <a:solidFill>
                          <a:srgbClr val="003C3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3"/>
                          <a:stretch>
                            <a:fillRect l="-63552" t="-4425" r="-231" b="-2371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4282780"/>
                      </a:ext>
                    </a:extLst>
                  </a:tr>
                  <a:tr h="622733">
                    <a:tc>
                      <a:txBody>
                        <a:bodyPr/>
                        <a:lstStyle/>
                        <a:p>
                          <a:r>
                            <a:rPr lang="en-GB" sz="1400" b="0" dirty="0">
                              <a:latin typeface="Outfit" charset="0"/>
                              <a:cs typeface="Outfit" charset="0"/>
                            </a:rPr>
                            <a:t>Replicator function (core of the model)</a:t>
                          </a:r>
                        </a:p>
                      </a:txBody>
                      <a:tcPr marL="68580" marR="68580" marT="34290" marB="34290" anchor="ctr">
                        <a:solidFill>
                          <a:srgbClr val="003C3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3"/>
                          <a:stretch>
                            <a:fillRect l="-63552" t="-115686" r="-231" b="-1627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3059476"/>
                      </a:ext>
                    </a:extLst>
                  </a:tr>
                  <a:tr h="505732">
                    <a:tc>
                      <a:txBody>
                        <a:bodyPr/>
                        <a:lstStyle/>
                        <a:p>
                          <a:r>
                            <a:rPr lang="en-GB" sz="1400" b="0" dirty="0">
                              <a:latin typeface="Outfit" charset="0"/>
                              <a:cs typeface="Outfit" charset="0"/>
                            </a:rPr>
                            <a:t>Substitution frequency matrix (combines “births” and “deaths”)</a:t>
                          </a:r>
                        </a:p>
                      </a:txBody>
                      <a:tcPr marL="68580" marR="68580" marT="34290" marB="34290" anchor="ctr">
                        <a:solidFill>
                          <a:srgbClr val="003C3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3"/>
                          <a:stretch>
                            <a:fillRect l="-63552" t="-265060" r="-23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865467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9108289-4712-2DD3-2F34-B80A4FB56E2E}"/>
              </a:ext>
            </a:extLst>
          </p:cNvPr>
          <p:cNvSpPr txBox="1"/>
          <p:nvPr/>
        </p:nvSpPr>
        <p:spPr>
          <a:xfrm>
            <a:off x="4961513" y="472571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342900">
              <a:spcBef>
                <a:spcPct val="20000"/>
              </a:spcBef>
              <a:buClr>
                <a:srgbClr val="009FE3"/>
              </a:buClr>
            </a:pPr>
            <a:r>
              <a:rPr lang="en-GB" sz="1100" dirty="0">
                <a:latin typeface="Kaleko 105 Round" panose="020B0503030000060004" pitchFamily="34" charset="0"/>
                <a:cs typeface="Arial"/>
              </a:rPr>
              <a:t>See Mercure (2015), DOI: 10.1007/s00191-015-0413-9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4CC112-82E0-0794-D788-E601E1EA2904}"/>
              </a:ext>
            </a:extLst>
          </p:cNvPr>
          <p:cNvSpPr txBox="1"/>
          <p:nvPr/>
        </p:nvSpPr>
        <p:spPr>
          <a:xfrm>
            <a:off x="5394442" y="3733968"/>
            <a:ext cx="1853071" cy="784830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marL="257175" indent="-257175" algn="l" defTabSz="342900">
              <a:spcBef>
                <a:spcPct val="20000"/>
              </a:spcBef>
              <a:buClr>
                <a:srgbClr val="009FE3"/>
              </a:buClr>
              <a:buFont typeface="Wingdings" charset="2"/>
              <a:buChar char="§"/>
            </a:pPr>
            <a:r>
              <a:rPr lang="nl-NL" sz="1500" i="1" dirty="0">
                <a:latin typeface="Kaleko 105 Round" panose="020B0503030000060004" pitchFamily="34" charset="0"/>
                <a:cs typeface="Arial"/>
              </a:rPr>
              <a:t>S: </a:t>
            </a:r>
            <a:r>
              <a:rPr lang="nl-NL" sz="1500" dirty="0">
                <a:latin typeface="Kaleko 105 Round" panose="020B0503030000060004" pitchFamily="34" charset="0"/>
                <a:cs typeface="Arial"/>
              </a:rPr>
              <a:t>Shares</a:t>
            </a:r>
            <a:endParaRPr lang="nl-NL" sz="1500" i="1" dirty="0">
              <a:latin typeface="Kaleko 105 Round" panose="020B0503030000060004" pitchFamily="34" charset="0"/>
              <a:cs typeface="Arial"/>
            </a:endParaRPr>
          </a:p>
          <a:p>
            <a:pPr marL="257175" indent="-257175" algn="l" defTabSz="342900">
              <a:spcBef>
                <a:spcPct val="20000"/>
              </a:spcBef>
              <a:buClr>
                <a:srgbClr val="009FE3"/>
              </a:buClr>
              <a:buFont typeface="Wingdings" charset="2"/>
              <a:buChar char="§"/>
            </a:pPr>
            <a:r>
              <a:rPr lang="nl-NL" sz="1500" i="1" dirty="0">
                <a:latin typeface="Kaleko 105 Round" panose="020B0503030000060004" pitchFamily="34" charset="0"/>
                <a:cs typeface="Arial"/>
              </a:rPr>
              <a:t>F</a:t>
            </a:r>
            <a:r>
              <a:rPr lang="nl-NL" sz="1500" dirty="0">
                <a:latin typeface="Kaleko 105 Round" panose="020B0503030000060004" pitchFamily="34" charset="0"/>
                <a:cs typeface="Arial"/>
              </a:rPr>
              <a:t>: preference matrix</a:t>
            </a:r>
          </a:p>
          <a:p>
            <a:pPr marL="257175" indent="-257175" algn="l" defTabSz="342900">
              <a:spcBef>
                <a:spcPct val="20000"/>
              </a:spcBef>
              <a:buClr>
                <a:srgbClr val="009FE3"/>
              </a:buClr>
              <a:buFont typeface="Wingdings" charset="2"/>
              <a:buChar char="§"/>
            </a:pPr>
            <a:r>
              <a:rPr lang="nl-NL" sz="1500" i="1" dirty="0">
                <a:latin typeface="Kaleko 105 Round" panose="020B0503030000060004" pitchFamily="34" charset="0"/>
                <a:cs typeface="Arial"/>
              </a:rPr>
              <a:t>A</a:t>
            </a:r>
            <a:r>
              <a:rPr lang="nl-NL" sz="1500" dirty="0">
                <a:latin typeface="Kaleko 105 Round" panose="020B0503030000060004" pitchFamily="34" charset="0"/>
                <a:cs typeface="Arial"/>
              </a:rPr>
              <a:t>: timescale matrix</a:t>
            </a:r>
            <a:endParaRPr lang="en-GB" sz="1500" dirty="0">
              <a:latin typeface="Kaleko 105 Round" panose="020B05030300000600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837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ind turbines on top of a hill">
            <a:extLst>
              <a:ext uri="{FF2B5EF4-FFF2-40B4-BE49-F238E27FC236}">
                <a16:creationId xmlns:a16="http://schemas.microsoft.com/office/drawing/2014/main" id="{F97E8DA6-8451-5065-C132-DBECA591C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00" y="-129556"/>
            <a:ext cx="8432800" cy="56328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5AD76-038B-ABC6-4ED6-DF27646ADAEB}"/>
              </a:ext>
            </a:extLst>
          </p:cNvPr>
          <p:cNvSpPr txBox="1"/>
          <p:nvPr/>
        </p:nvSpPr>
        <p:spPr>
          <a:xfrm>
            <a:off x="0" y="-127256"/>
            <a:ext cx="6889713" cy="5503291"/>
          </a:xfrm>
          <a:prstGeom prst="rect">
            <a:avLst/>
          </a:prstGeom>
          <a:solidFill>
            <a:srgbClr val="E3EDEF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DE2256-D516-2F31-CD03-46F8D895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47" y="189299"/>
            <a:ext cx="4588280" cy="461925"/>
          </a:xfrm>
        </p:spPr>
        <p:txBody>
          <a:bodyPr/>
          <a:lstStyle/>
          <a:p>
            <a:r>
              <a:rPr lang="nl-NL" dirty="0" err="1"/>
              <a:t>Wright’s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 in action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466B0-91E4-AB30-1133-14075AB2F7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1" t="1296" r="2332" b="2213"/>
          <a:stretch/>
        </p:blipFill>
        <p:spPr>
          <a:xfrm>
            <a:off x="349480" y="947813"/>
            <a:ext cx="5601547" cy="38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6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411E6E-7ECF-A43F-5314-1EB78AD20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24D15D-44F5-0E38-D6B4-B46CF099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Assumption</a:t>
            </a:r>
            <a:r>
              <a:rPr lang="nl-NL" dirty="0"/>
              <a:t>: no floor </a:t>
            </a:r>
            <a:r>
              <a:rPr lang="nl-NL" dirty="0" err="1"/>
              <a:t>costs</a:t>
            </a:r>
            <a:endParaRPr lang="en-GB" dirty="0"/>
          </a:p>
        </p:txBody>
      </p:sp>
      <p:pic>
        <p:nvPicPr>
          <p:cNvPr id="4" name="Content Placeholder 4" descr="A close-up of a graph&#10;&#10;Description automatically generated">
            <a:extLst>
              <a:ext uri="{FF2B5EF4-FFF2-40B4-BE49-F238E27FC236}">
                <a16:creationId xmlns:a16="http://schemas.microsoft.com/office/drawing/2014/main" id="{D3E4AF16-979F-B641-ED19-06DF40B50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62" y="1129168"/>
            <a:ext cx="6795475" cy="3770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C56ACC-752B-DE8A-B8A8-F1C5B2E76BBC}"/>
              </a:ext>
            </a:extLst>
          </p:cNvPr>
          <p:cNvSpPr/>
          <p:nvPr/>
        </p:nvSpPr>
        <p:spPr>
          <a:xfrm>
            <a:off x="4544074" y="1057524"/>
            <a:ext cx="3625397" cy="3842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067B-07EB-6F9B-7888-5263D48A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Sector-</a:t>
            </a:r>
            <a:r>
              <a:rPr lang="nl-NL" dirty="0" err="1"/>
              <a:t>specific</a:t>
            </a:r>
            <a:r>
              <a:rPr lang="nl-NL" dirty="0"/>
              <a:t> </a:t>
            </a:r>
            <a:r>
              <a:rPr lang="nl-NL" dirty="0" err="1"/>
              <a:t>assumptions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F519A-1D20-2B35-E6D6-893E357F0E5B}"/>
              </a:ext>
            </a:extLst>
          </p:cNvPr>
          <p:cNvGrpSpPr/>
          <p:nvPr/>
        </p:nvGrpSpPr>
        <p:grpSpPr>
          <a:xfrm>
            <a:off x="390120" y="1154347"/>
            <a:ext cx="8552231" cy="3631659"/>
            <a:chOff x="667966" y="1180287"/>
            <a:chExt cx="7954012" cy="363165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D67C76-16EF-6237-8E27-9E3772D4AEA0}"/>
                </a:ext>
              </a:extLst>
            </p:cNvPr>
            <p:cNvGrpSpPr/>
            <p:nvPr/>
          </p:nvGrpSpPr>
          <p:grpSpPr>
            <a:xfrm>
              <a:off x="667966" y="1180287"/>
              <a:ext cx="7954012" cy="3631659"/>
              <a:chOff x="667966" y="1180287"/>
              <a:chExt cx="7370582" cy="363165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9F981A1-063D-D007-6A30-79DFD66E45AE}"/>
                  </a:ext>
                </a:extLst>
              </p:cNvPr>
              <p:cNvGrpSpPr/>
              <p:nvPr/>
            </p:nvGrpSpPr>
            <p:grpSpPr>
              <a:xfrm>
                <a:off x="667966" y="1180287"/>
                <a:ext cx="5471618" cy="3631659"/>
                <a:chOff x="1411357" y="1398103"/>
                <a:chExt cx="6604974" cy="3101010"/>
              </a:xfrm>
            </p:grpSpPr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8DC48745-07B9-24B3-9265-E87A76FEF8F1}"/>
                    </a:ext>
                  </a:extLst>
                </p:cNvPr>
                <p:cNvSpPr/>
                <p:nvPr/>
              </p:nvSpPr>
              <p:spPr>
                <a:xfrm>
                  <a:off x="1411357" y="1398104"/>
                  <a:ext cx="2034208" cy="3101009"/>
                </a:xfrm>
                <a:prstGeom prst="roundRect">
                  <a:avLst/>
                </a:prstGeom>
                <a:solidFill>
                  <a:srgbClr val="017D6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sz="2400" b="1" dirty="0">
                      <a:latin typeface="Outfit" charset="0"/>
                      <a:cs typeface="Outfit" charset="0"/>
                    </a:rPr>
                    <a:t>Power </a:t>
                  </a:r>
                </a:p>
                <a:p>
                  <a:pPr algn="ctr"/>
                  <a:endParaRPr lang="nl-NL" dirty="0">
                    <a:latin typeface="Outfit" charset="0"/>
                    <a:cs typeface="Outfit" charset="0"/>
                  </a:endParaRPr>
                </a:p>
                <a:p>
                  <a:pPr algn="l"/>
                  <a:r>
                    <a:rPr lang="nl-NL" sz="1600" dirty="0" err="1">
                      <a:latin typeface="Outfit" charset="0"/>
                      <a:cs typeface="Outfit" charset="0"/>
                    </a:rPr>
                    <a:t>Dispatcher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decides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on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capacity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factors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and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curtailment</a:t>
                  </a:r>
                  <a:endParaRPr lang="nl-NL" sz="1600" dirty="0">
                    <a:latin typeface="Outfit" charset="0"/>
                    <a:cs typeface="Outfit" charset="0"/>
                  </a:endParaRPr>
                </a:p>
                <a:p>
                  <a:pPr algn="l"/>
                  <a:endParaRPr lang="nl-NL" sz="1600" dirty="0">
                    <a:latin typeface="Outfit" charset="0"/>
                    <a:cs typeface="Outfit" charset="0"/>
                  </a:endParaRPr>
                </a:p>
                <a:p>
                  <a:pPr algn="l"/>
                  <a:r>
                    <a:rPr lang="nl-NL" sz="1600" dirty="0" err="1">
                      <a:latin typeface="Outfit" charset="0"/>
                      <a:cs typeface="Outfit" charset="0"/>
                    </a:rPr>
                    <a:t>Cost-supply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curves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for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fossil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fuel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and</a:t>
                  </a:r>
                  <a:r>
                    <a:rPr lang="nl-NL" sz="1600" dirty="0">
                      <a:latin typeface="Outfit" charset="0"/>
                      <a:cs typeface="Outfit" charset="0"/>
                    </a:rPr>
                    <a:t> land availability &amp; </a:t>
                  </a:r>
                  <a:r>
                    <a:rPr lang="nl-NL" sz="1600" dirty="0" err="1">
                      <a:latin typeface="Outfit" charset="0"/>
                      <a:cs typeface="Outfit" charset="0"/>
                    </a:rPr>
                    <a:t>cost</a:t>
                  </a:r>
                  <a:endParaRPr lang="nl-NL" sz="1600" dirty="0">
                    <a:latin typeface="Outfit" charset="0"/>
                    <a:cs typeface="Outfit" charset="0"/>
                  </a:endParaRPr>
                </a:p>
                <a:p>
                  <a:pPr algn="ctr"/>
                  <a:endParaRPr lang="nl-NL" sz="1600" baseline="-25000" dirty="0">
                    <a:latin typeface="Outfit" charset="0"/>
                    <a:cs typeface="Outfit" charset="0"/>
                  </a:endParaRPr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EE4337A0-8EAC-3B65-FEF4-323B918CD95B}"/>
                    </a:ext>
                  </a:extLst>
                </p:cNvPr>
                <p:cNvSpPr/>
                <p:nvPr/>
              </p:nvSpPr>
              <p:spPr>
                <a:xfrm>
                  <a:off x="3675978" y="1398104"/>
                  <a:ext cx="2034208" cy="3101009"/>
                </a:xfrm>
                <a:prstGeom prst="roundRect">
                  <a:avLst/>
                </a:prstGeom>
                <a:solidFill>
                  <a:srgbClr val="00C89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C21805B3-DF67-9FE9-7841-8F89B6685ED6}"/>
                    </a:ext>
                  </a:extLst>
                </p:cNvPr>
                <p:cNvSpPr/>
                <p:nvPr/>
              </p:nvSpPr>
              <p:spPr>
                <a:xfrm>
                  <a:off x="5982124" y="1398103"/>
                  <a:ext cx="2034207" cy="3101009"/>
                </a:xfrm>
                <a:prstGeom prst="roundRect">
                  <a:avLst/>
                </a:prstGeom>
                <a:solidFill>
                  <a:srgbClr val="003C3B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B90B94C-37C4-30C0-B09F-0289368CC532}"/>
                  </a:ext>
                </a:extLst>
              </p:cNvPr>
              <p:cNvSpPr/>
              <p:nvPr/>
            </p:nvSpPr>
            <p:spPr>
              <a:xfrm>
                <a:off x="6353393" y="1180287"/>
                <a:ext cx="1685155" cy="3631658"/>
              </a:xfrm>
              <a:prstGeom prst="roundRect">
                <a:avLst/>
              </a:prstGeom>
              <a:solidFill>
                <a:srgbClr val="F5F5F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79C781-EDDB-7E75-EF86-E8E4BCAF425C}"/>
                </a:ext>
              </a:extLst>
            </p:cNvPr>
            <p:cNvSpPr txBox="1"/>
            <p:nvPr/>
          </p:nvSpPr>
          <p:spPr>
            <a:xfrm>
              <a:off x="2773072" y="1562644"/>
              <a:ext cx="1675690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400" b="1" dirty="0" err="1">
                  <a:latin typeface="Outfit" charset="0"/>
                  <a:cs typeface="Outfit" charset="0"/>
                </a:rPr>
                <a:t>Heating</a:t>
              </a:r>
              <a:endParaRPr lang="nl-NL" sz="2400" b="1" dirty="0">
                <a:latin typeface="Outfit" charset="0"/>
                <a:cs typeface="Outfit" charset="0"/>
              </a:endParaRPr>
            </a:p>
            <a:p>
              <a:pPr algn="ctr"/>
              <a:endParaRPr lang="nl-NL" dirty="0">
                <a:latin typeface="Outfit" charset="0"/>
                <a:cs typeface="Outfit" charset="0"/>
              </a:endParaRPr>
            </a:p>
            <a:p>
              <a:pPr algn="l"/>
              <a:r>
                <a:rPr lang="nl-NL" sz="1800" dirty="0">
                  <a:latin typeface="Outfit" charset="0"/>
                  <a:cs typeface="Outfit" charset="0"/>
                </a:rPr>
                <a:t>Learning-</a:t>
              </a:r>
              <a:r>
                <a:rPr lang="nl-NL" sz="1800" dirty="0" err="1">
                  <a:latin typeface="Outfit" charset="0"/>
                  <a:cs typeface="Outfit" charset="0"/>
                </a:rPr>
                <a:t>by</a:t>
              </a:r>
              <a:r>
                <a:rPr lang="nl-NL" sz="1800" dirty="0">
                  <a:latin typeface="Outfit" charset="0"/>
                  <a:cs typeface="Outfit" charset="0"/>
                </a:rPr>
                <a:t> </a:t>
              </a:r>
              <a:r>
                <a:rPr lang="nl-NL" sz="1800" dirty="0" err="1">
                  <a:latin typeface="Outfit" charset="0"/>
                  <a:cs typeface="Outfit" charset="0"/>
                </a:rPr>
                <a:t>doing</a:t>
              </a:r>
              <a:r>
                <a:rPr lang="nl-NL" sz="1800" dirty="0">
                  <a:latin typeface="Outfit" charset="0"/>
                  <a:cs typeface="Outfit" charset="0"/>
                </a:rPr>
                <a:t> </a:t>
              </a:r>
              <a:r>
                <a:rPr lang="nl-NL" sz="1800" dirty="0" err="1">
                  <a:latin typeface="Outfit" charset="0"/>
                  <a:cs typeface="Outfit" charset="0"/>
                </a:rPr>
                <a:t>applied</a:t>
              </a:r>
              <a:r>
                <a:rPr lang="nl-NL" sz="1800" dirty="0">
                  <a:latin typeface="Outfit" charset="0"/>
                  <a:cs typeface="Outfit" charset="0"/>
                </a:rPr>
                <a:t> </a:t>
              </a:r>
              <a:r>
                <a:rPr lang="nl-NL" sz="1800" dirty="0" err="1">
                  <a:latin typeface="Outfit" charset="0"/>
                  <a:cs typeface="Outfit" charset="0"/>
                </a:rPr>
                <a:t>to</a:t>
              </a:r>
              <a:r>
                <a:rPr lang="nl-NL" sz="1800" dirty="0">
                  <a:latin typeface="Outfit" charset="0"/>
                  <a:cs typeface="Outfit" charset="0"/>
                </a:rPr>
                <a:t> efficiency &amp; </a:t>
              </a:r>
              <a:r>
                <a:rPr lang="nl-NL" sz="1800" dirty="0" err="1">
                  <a:latin typeface="Outfit" charset="0"/>
                  <a:cs typeface="Outfit" charset="0"/>
                </a:rPr>
                <a:t>upfront</a:t>
              </a:r>
              <a:r>
                <a:rPr lang="nl-NL" sz="1800" dirty="0">
                  <a:latin typeface="Outfit" charset="0"/>
                  <a:cs typeface="Outfit" charset="0"/>
                </a:rPr>
                <a:t> </a:t>
              </a:r>
              <a:r>
                <a:rPr lang="nl-NL" sz="1800" dirty="0" err="1">
                  <a:latin typeface="Outfit" charset="0"/>
                  <a:cs typeface="Outfit" charset="0"/>
                </a:rPr>
                <a:t>costs</a:t>
              </a:r>
              <a:endParaRPr lang="nl-NL" sz="1800" dirty="0">
                <a:latin typeface="Outfit" charset="0"/>
                <a:cs typeface="Outfit" charset="0"/>
              </a:endParaRPr>
            </a:p>
            <a:p>
              <a:pPr algn="l"/>
              <a:endParaRPr lang="nl-NL" dirty="0">
                <a:latin typeface="Outfit" charset="0"/>
                <a:cs typeface="Outfit" charset="0"/>
              </a:endParaRPr>
            </a:p>
            <a:p>
              <a:pPr algn="l"/>
              <a:r>
                <a:rPr lang="nl-NL" dirty="0">
                  <a:latin typeface="Outfit" charset="0"/>
                  <a:cs typeface="Outfit" charset="0"/>
                </a:rPr>
                <a:t>Air-air heat pumps </a:t>
              </a:r>
              <a:r>
                <a:rPr lang="nl-NL" dirty="0" err="1">
                  <a:latin typeface="Outfit" charset="0"/>
                  <a:cs typeface="Outfit" charset="0"/>
                </a:rPr>
                <a:t>only</a:t>
              </a:r>
              <a:r>
                <a:rPr lang="nl-NL" dirty="0">
                  <a:latin typeface="Outfit" charset="0"/>
                  <a:cs typeface="Outfit" charset="0"/>
                </a:rPr>
                <a:t> </a:t>
              </a:r>
              <a:r>
                <a:rPr lang="nl-NL" dirty="0" err="1">
                  <a:latin typeface="Outfit" charset="0"/>
                  <a:cs typeface="Outfit" charset="0"/>
                </a:rPr>
                <a:t>for</a:t>
              </a:r>
              <a:r>
                <a:rPr lang="nl-NL" dirty="0">
                  <a:latin typeface="Outfit" charset="0"/>
                  <a:cs typeface="Outfit" charset="0"/>
                </a:rPr>
                <a:t> </a:t>
              </a:r>
              <a:r>
                <a:rPr lang="nl-NL" dirty="0" err="1">
                  <a:latin typeface="Outfit" charset="0"/>
                  <a:cs typeface="Outfit" charset="0"/>
                </a:rPr>
                <a:t>space</a:t>
              </a:r>
              <a:r>
                <a:rPr lang="nl-NL" dirty="0">
                  <a:latin typeface="Outfit" charset="0"/>
                  <a:cs typeface="Outfit" charset="0"/>
                </a:rPr>
                <a:t> </a:t>
              </a:r>
              <a:r>
                <a:rPr lang="nl-NL" dirty="0" err="1">
                  <a:latin typeface="Outfit" charset="0"/>
                  <a:cs typeface="Outfit" charset="0"/>
                </a:rPr>
                <a:t>heating</a:t>
              </a:r>
              <a:r>
                <a:rPr lang="nl-NL" dirty="0">
                  <a:latin typeface="Outfit" charset="0"/>
                  <a:cs typeface="Outfit" charset="0"/>
                </a:rPr>
                <a:t>	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55B2A8-1038-4D2A-E24A-68790DAB6CEB}"/>
                </a:ext>
              </a:extLst>
            </p:cNvPr>
            <p:cNvSpPr txBox="1"/>
            <p:nvPr/>
          </p:nvSpPr>
          <p:spPr>
            <a:xfrm>
              <a:off x="4821334" y="1555892"/>
              <a:ext cx="1702257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400" b="1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Cars</a:t>
              </a:r>
              <a:endParaRPr lang="nl-NL" sz="2400" b="1" dirty="0">
                <a:solidFill>
                  <a:schemeClr val="bg1"/>
                </a:solidFill>
                <a:latin typeface="Outfit" charset="0"/>
                <a:cs typeface="Outfit" charset="0"/>
              </a:endParaRPr>
            </a:p>
            <a:p>
              <a:pPr algn="l"/>
              <a:endParaRPr lang="nl-NL" dirty="0">
                <a:solidFill>
                  <a:schemeClr val="bg1"/>
                </a:solidFill>
                <a:latin typeface="Outfit" charset="0"/>
                <a:cs typeface="Outfit" charset="0"/>
              </a:endParaRPr>
            </a:p>
            <a:p>
              <a:pPr algn="l"/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Decisions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 (fitness) 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based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 on 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logarithm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 of 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costs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, 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to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 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reflect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 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stronger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 non-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costs</a:t>
              </a:r>
              <a:r>
                <a:rPr lang="nl-NL" dirty="0">
                  <a:solidFill>
                    <a:schemeClr val="bg1"/>
                  </a:solidFill>
                  <a:latin typeface="Outfit" charset="0"/>
                  <a:cs typeface="Outfit" charset="0"/>
                </a:rPr>
                <a:t> </a:t>
              </a:r>
              <a:r>
                <a:rPr lang="nl-NL" dirty="0" err="1">
                  <a:solidFill>
                    <a:schemeClr val="bg1"/>
                  </a:solidFill>
                  <a:latin typeface="Outfit" charset="0"/>
                  <a:cs typeface="Outfit" charset="0"/>
                </a:rPr>
                <a:t>effects</a:t>
              </a:r>
              <a:endParaRPr lang="nl-NL" dirty="0">
                <a:latin typeface="Outfit" charset="0"/>
                <a:cs typeface="Outfit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21BA03-CE80-5767-022C-93ED69DEF948}"/>
                </a:ext>
              </a:extLst>
            </p:cNvPr>
            <p:cNvSpPr txBox="1"/>
            <p:nvPr/>
          </p:nvSpPr>
          <p:spPr>
            <a:xfrm>
              <a:off x="6861083" y="1516478"/>
              <a:ext cx="174305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tx1"/>
                  </a:solidFill>
                  <a:latin typeface="Outfit" charset="0"/>
                  <a:cs typeface="Outfit" charset="0"/>
                </a:rPr>
                <a:t>Trucks</a:t>
              </a:r>
            </a:p>
            <a:p>
              <a:pPr algn="ctr"/>
              <a:endParaRPr lang="nl-NL" dirty="0">
                <a:latin typeface="Outfit" charset="0"/>
                <a:cs typeface="Outfit" charset="0"/>
              </a:endParaRPr>
            </a:p>
            <a:p>
              <a:pPr algn="ctr"/>
              <a:r>
                <a:rPr lang="nl-NL" dirty="0">
                  <a:latin typeface="Outfit" charset="0"/>
                  <a:cs typeface="Outfit" charset="0"/>
                </a:rPr>
                <a:t>Limited data </a:t>
              </a:r>
              <a:r>
                <a:rPr lang="nl-NL" dirty="0" err="1">
                  <a:latin typeface="Outfit" charset="0"/>
                  <a:cs typeface="Outfit" charset="0"/>
                </a:rPr>
                <a:t>available</a:t>
              </a:r>
              <a:r>
                <a:rPr lang="nl-NL" dirty="0">
                  <a:latin typeface="Outfit" charset="0"/>
                  <a:cs typeface="Outfit" charset="0"/>
                </a:rPr>
                <a:t>: strong </a:t>
              </a:r>
              <a:r>
                <a:rPr lang="nl-NL" dirty="0" err="1">
                  <a:latin typeface="Outfit" charset="0"/>
                  <a:cs typeface="Outfit" charset="0"/>
                </a:rPr>
                <a:t>proxying</a:t>
              </a:r>
              <a:endParaRPr lang="nl-NL" dirty="0">
                <a:latin typeface="Outfit" charset="0"/>
                <a:cs typeface="Outfi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966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F30B841-BD24-8077-7F8F-70FE7C758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47" y="1275160"/>
            <a:ext cx="5662347" cy="26824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A6601A-5FAB-299E-2767-A7D544DE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059" y="296013"/>
            <a:ext cx="6919882" cy="461925"/>
          </a:xfrm>
        </p:spPr>
        <p:txBody>
          <a:bodyPr/>
          <a:lstStyle/>
          <a:p>
            <a:r>
              <a:rPr lang="nl-NL" dirty="0"/>
              <a:t>FTT Power: the block diagram</a:t>
            </a:r>
            <a:endParaRPr lang="en-GB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EE66111-D5A0-88FB-AFA6-455994B56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843558"/>
            <a:ext cx="7684961" cy="40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6931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E-Powerpoint 16.9" id="{F64BD898-907F-364F-9241-62CC1352D110}" vid="{03961058-3D3F-4742-A47D-83E494AD84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e78731-afcb-4243-a930-e4d956482fdf" xsi:nil="true"/>
    <lcf76f155ced4ddcb4097134ff3c332f xmlns="214d6826-0800-4930-88e2-74366b35be0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6D3E2BC7D54D4E8EF7FC163D1A47E4" ma:contentTypeVersion="12" ma:contentTypeDescription="Create a new document." ma:contentTypeScope="" ma:versionID="fcc26aaea2c264798491cd1a878ae416">
  <xsd:schema xmlns:xsd="http://www.w3.org/2001/XMLSchema" xmlns:xs="http://www.w3.org/2001/XMLSchema" xmlns:p="http://schemas.microsoft.com/office/2006/metadata/properties" xmlns:ns2="214d6826-0800-4930-88e2-74366b35be09" xmlns:ns3="26e78731-afcb-4243-a930-e4d956482fdf" targetNamespace="http://schemas.microsoft.com/office/2006/metadata/properties" ma:root="true" ma:fieldsID="a85ad51b1c7c98de3078952ef2cb1225" ns2:_="" ns3:_="">
    <xsd:import namespace="214d6826-0800-4930-88e2-74366b35be09"/>
    <xsd:import namespace="26e78731-afcb-4243-a930-e4d956482f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d6826-0800-4930-88e2-74366b35be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e78731-afcb-4243-a930-e4d956482f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30f9db5-bef0-49a1-b574-691970bd8575}" ma:internalName="TaxCatchAll" ma:showField="CatchAllData" ma:web="26e78731-afcb-4243-a930-e4d956482f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51B988-6999-48D8-A995-709B3B3A35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C9CA35-1137-4CBC-A719-3D7C0CE685E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a3ce718d-f813-4adc-8824-5d044fc7674a"/>
    <ds:schemaRef ds:uri="997cdd1e-e429-4b09-99d2-d895aefd500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3706733-D567-48F8-9EAB-83B9156440D5}"/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0</TotalTime>
  <Words>921</Words>
  <Application>Microsoft Office PowerPoint</Application>
  <PresentationFormat>On-screen Show (16:9)</PresentationFormat>
  <Paragraphs>144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Kaleko 105 Round</vt:lpstr>
      <vt:lpstr>Wingdings</vt:lpstr>
      <vt:lpstr>Outfit</vt:lpstr>
      <vt:lpstr>Cambria Math</vt:lpstr>
      <vt:lpstr>Arial</vt:lpstr>
      <vt:lpstr>Courier New</vt:lpstr>
      <vt:lpstr>Custom Design</vt:lpstr>
      <vt:lpstr>Policy insights from an evolutionary model of technology transformations: The Future Technology Transformations (FTT) Model</vt:lpstr>
      <vt:lpstr>FTT model basics</vt:lpstr>
      <vt:lpstr>Core dynamics</vt:lpstr>
      <vt:lpstr>Replicator dynamics</vt:lpstr>
      <vt:lpstr>Mathematical framework – Market shares</vt:lpstr>
      <vt:lpstr>Wright’s law in action</vt:lpstr>
      <vt:lpstr>Assumption: no floor costs</vt:lpstr>
      <vt:lpstr>Sector-specific assumptions</vt:lpstr>
      <vt:lpstr>FTT Power: the block diagram</vt:lpstr>
      <vt:lpstr>Policy levers</vt:lpstr>
      <vt:lpstr>Policy implications</vt:lpstr>
      <vt:lpstr>Non-cost policies likely more effective in power</vt:lpstr>
      <vt:lpstr>Avoid delays in getting connected grid (e)</vt:lpstr>
      <vt:lpstr>Policy coordination</vt:lpstr>
      <vt:lpstr>Strong policy needed in countries with boilers</vt:lpstr>
      <vt:lpstr>Sectoral coupling</vt:lpstr>
      <vt:lpstr>Mandates effective for bringing down costs</vt:lpstr>
      <vt:lpstr>Deployment policies</vt:lpstr>
      <vt:lpstr>Cross-sectoral tipping effects</vt:lpstr>
      <vt:lpstr>Strenghts and limitations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Coles, Andy</dc:creator>
  <cp:lastModifiedBy>Nijsse, Femke</cp:lastModifiedBy>
  <cp:revision>1</cp:revision>
  <dcterms:created xsi:type="dcterms:W3CDTF">2022-09-29T15:54:17Z</dcterms:created>
  <dcterms:modified xsi:type="dcterms:W3CDTF">2024-10-22T14:20:11Z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2022-07-28T00:00:00Z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0x010100976D3E2BC7D54D4E8EF7FC163D1A47E4</vt:lpwstr>
  </property>
  <property fmtid="{D5CDD505-2E9C-101B-9397-08002B2CF9AE}" pid="7" name="MediaServiceImageTags">
    <vt:lpwstr/>
  </property>
</Properties>
</file>