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4" r:id="rId4"/>
  </p:sldMasterIdLst>
  <p:notesMasterIdLst>
    <p:notesMasterId r:id="rId22"/>
  </p:notesMasterIdLst>
  <p:sldIdLst>
    <p:sldId id="2142533972" r:id="rId5"/>
    <p:sldId id="2142533973" r:id="rId6"/>
    <p:sldId id="2142533974" r:id="rId7"/>
    <p:sldId id="2142533977" r:id="rId8"/>
    <p:sldId id="2142533978" r:id="rId9"/>
    <p:sldId id="2142533979" r:id="rId10"/>
    <p:sldId id="260" r:id="rId11"/>
    <p:sldId id="263" r:id="rId12"/>
    <p:sldId id="264" r:id="rId13"/>
    <p:sldId id="2142533987" r:id="rId14"/>
    <p:sldId id="2142533980" r:id="rId15"/>
    <p:sldId id="2142533981" r:id="rId16"/>
    <p:sldId id="2142533982" r:id="rId17"/>
    <p:sldId id="2142533983" r:id="rId18"/>
    <p:sldId id="2142533984" r:id="rId19"/>
    <p:sldId id="2142533985" r:id="rId20"/>
    <p:sldId id="2142533986"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04">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2A38"/>
    <a:srgbClr val="A6B4AC"/>
    <a:srgbClr val="C6AFD1"/>
    <a:srgbClr val="025067"/>
    <a:srgbClr val="014457"/>
    <a:srgbClr val="F5EEDE"/>
    <a:srgbClr val="436EC9"/>
    <a:srgbClr val="FFB85B"/>
    <a:srgbClr val="BD9E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1682EB-4BF5-45CD-9DBA-9C6D8EB141F5}" v="3" dt="2024-10-18T09:38:26.0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437" autoAdjust="0"/>
  </p:normalViewPr>
  <p:slideViewPr>
    <p:cSldViewPr snapToGrid="0">
      <p:cViewPr varScale="1">
        <p:scale>
          <a:sx n="97" d="100"/>
          <a:sy n="97" d="100"/>
        </p:scale>
        <p:origin x="354" y="84"/>
      </p:cViewPr>
      <p:guideLst>
        <p:guide orient="horz" pos="270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lsson, Johan" userId="d1ffd1df-b1ff-495e-991f-8b9b26da91fb" providerId="ADAL" clId="{A41682EB-4BF5-45CD-9DBA-9C6D8EB141F5}"/>
    <pc:docChg chg="custSel addSld delSld modSld">
      <pc:chgData name="Nilsson, Johan" userId="d1ffd1df-b1ff-495e-991f-8b9b26da91fb" providerId="ADAL" clId="{A41682EB-4BF5-45CD-9DBA-9C6D8EB141F5}" dt="2024-10-18T09:38:35.216" v="16" actId="2696"/>
      <pc:docMkLst>
        <pc:docMk/>
      </pc:docMkLst>
      <pc:sldChg chg="modSp del mod">
        <pc:chgData name="Nilsson, Johan" userId="d1ffd1df-b1ff-495e-991f-8b9b26da91fb" providerId="ADAL" clId="{A41682EB-4BF5-45CD-9DBA-9C6D8EB141F5}" dt="2024-10-18T09:38:35.216" v="16" actId="2696"/>
        <pc:sldMkLst>
          <pc:docMk/>
          <pc:sldMk cId="0" sldId="268"/>
        </pc:sldMkLst>
        <pc:picChg chg="mod">
          <ac:chgData name="Nilsson, Johan" userId="d1ffd1df-b1ff-495e-991f-8b9b26da91fb" providerId="ADAL" clId="{A41682EB-4BF5-45CD-9DBA-9C6D8EB141F5}" dt="2024-10-18T09:38:13.537" v="12" actId="1076"/>
          <ac:picMkLst>
            <pc:docMk/>
            <pc:sldMk cId="0" sldId="268"/>
            <ac:picMk id="4" creationId="{B126C4FE-A25A-40E8-B825-F155C872FD4E}"/>
          </ac:picMkLst>
        </pc:picChg>
      </pc:sldChg>
      <pc:sldChg chg="addSp delSp modSp add mod">
        <pc:chgData name="Nilsson, Johan" userId="d1ffd1df-b1ff-495e-991f-8b9b26da91fb" providerId="ADAL" clId="{A41682EB-4BF5-45CD-9DBA-9C6D8EB141F5}" dt="2024-10-18T09:38:31.540" v="15" actId="14100"/>
        <pc:sldMkLst>
          <pc:docMk/>
          <pc:sldMk cId="2143806985" sldId="2142533987"/>
        </pc:sldMkLst>
        <pc:spChg chg="mod">
          <ac:chgData name="Nilsson, Johan" userId="d1ffd1df-b1ff-495e-991f-8b9b26da91fb" providerId="ADAL" clId="{A41682EB-4BF5-45CD-9DBA-9C6D8EB141F5}" dt="2024-10-18T09:38:26.046" v="13"/>
          <ac:spMkLst>
            <pc:docMk/>
            <pc:sldMk cId="2143806985" sldId="2142533987"/>
            <ac:spMk id="14" creationId="{0A5CB6F7-97BC-1E9F-52D0-C4E4BABBC78E}"/>
          </ac:spMkLst>
        </pc:spChg>
        <pc:spChg chg="mod">
          <ac:chgData name="Nilsson, Johan" userId="d1ffd1df-b1ff-495e-991f-8b9b26da91fb" providerId="ADAL" clId="{A41682EB-4BF5-45CD-9DBA-9C6D8EB141F5}" dt="2024-10-18T09:38:26.046" v="13"/>
          <ac:spMkLst>
            <pc:docMk/>
            <pc:sldMk cId="2143806985" sldId="2142533987"/>
            <ac:spMk id="15" creationId="{2B1E8041-0737-3BA6-230C-FA15AFFE1FBE}"/>
          </ac:spMkLst>
        </pc:spChg>
        <pc:spChg chg="mod">
          <ac:chgData name="Nilsson, Johan" userId="d1ffd1df-b1ff-495e-991f-8b9b26da91fb" providerId="ADAL" clId="{A41682EB-4BF5-45CD-9DBA-9C6D8EB141F5}" dt="2024-10-18T09:38:26.046" v="13"/>
          <ac:spMkLst>
            <pc:docMk/>
            <pc:sldMk cId="2143806985" sldId="2142533987"/>
            <ac:spMk id="16" creationId="{E2856D98-920E-EC6D-5A24-E30AAD7738CC}"/>
          </ac:spMkLst>
        </pc:spChg>
        <pc:spChg chg="mod">
          <ac:chgData name="Nilsson, Johan" userId="d1ffd1df-b1ff-495e-991f-8b9b26da91fb" providerId="ADAL" clId="{A41682EB-4BF5-45CD-9DBA-9C6D8EB141F5}" dt="2024-10-18T09:38:26.046" v="13"/>
          <ac:spMkLst>
            <pc:docMk/>
            <pc:sldMk cId="2143806985" sldId="2142533987"/>
            <ac:spMk id="17" creationId="{DCB5B633-05F7-AA6B-F7D5-F6EB55659087}"/>
          </ac:spMkLst>
        </pc:spChg>
        <pc:spChg chg="mod">
          <ac:chgData name="Nilsson, Johan" userId="d1ffd1df-b1ff-495e-991f-8b9b26da91fb" providerId="ADAL" clId="{A41682EB-4BF5-45CD-9DBA-9C6D8EB141F5}" dt="2024-10-18T09:38:26.046" v="13"/>
          <ac:spMkLst>
            <pc:docMk/>
            <pc:sldMk cId="2143806985" sldId="2142533987"/>
            <ac:spMk id="18" creationId="{A650A1CC-8D46-19E5-828E-5CD13566265A}"/>
          </ac:spMkLst>
        </pc:spChg>
        <pc:spChg chg="mod">
          <ac:chgData name="Nilsson, Johan" userId="d1ffd1df-b1ff-495e-991f-8b9b26da91fb" providerId="ADAL" clId="{A41682EB-4BF5-45CD-9DBA-9C6D8EB141F5}" dt="2024-10-18T09:38:26.046" v="13"/>
          <ac:spMkLst>
            <pc:docMk/>
            <pc:sldMk cId="2143806985" sldId="2142533987"/>
            <ac:spMk id="19" creationId="{DEEA3741-6476-91F9-31BC-E2097F4C3D41}"/>
          </ac:spMkLst>
        </pc:spChg>
        <pc:spChg chg="mod">
          <ac:chgData name="Nilsson, Johan" userId="d1ffd1df-b1ff-495e-991f-8b9b26da91fb" providerId="ADAL" clId="{A41682EB-4BF5-45CD-9DBA-9C6D8EB141F5}" dt="2024-10-18T09:38:26.046" v="13"/>
          <ac:spMkLst>
            <pc:docMk/>
            <pc:sldMk cId="2143806985" sldId="2142533987"/>
            <ac:spMk id="20" creationId="{675410BA-1085-0BA9-1903-1E17DAF66F75}"/>
          </ac:spMkLst>
        </pc:spChg>
        <pc:spChg chg="mod">
          <ac:chgData name="Nilsson, Johan" userId="d1ffd1df-b1ff-495e-991f-8b9b26da91fb" providerId="ADAL" clId="{A41682EB-4BF5-45CD-9DBA-9C6D8EB141F5}" dt="2024-10-18T09:38:26.046" v="13"/>
          <ac:spMkLst>
            <pc:docMk/>
            <pc:sldMk cId="2143806985" sldId="2142533987"/>
            <ac:spMk id="21" creationId="{EE872270-85B2-DD0E-D267-78DA0A676479}"/>
          </ac:spMkLst>
        </pc:spChg>
        <pc:spChg chg="mod">
          <ac:chgData name="Nilsson, Johan" userId="d1ffd1df-b1ff-495e-991f-8b9b26da91fb" providerId="ADAL" clId="{A41682EB-4BF5-45CD-9DBA-9C6D8EB141F5}" dt="2024-10-18T09:38:26.046" v="13"/>
          <ac:spMkLst>
            <pc:docMk/>
            <pc:sldMk cId="2143806985" sldId="2142533987"/>
            <ac:spMk id="24" creationId="{B0340FC0-E1EB-6D5C-AD0F-144BDFC3E285}"/>
          </ac:spMkLst>
        </pc:spChg>
        <pc:spChg chg="mod">
          <ac:chgData name="Nilsson, Johan" userId="d1ffd1df-b1ff-495e-991f-8b9b26da91fb" providerId="ADAL" clId="{A41682EB-4BF5-45CD-9DBA-9C6D8EB141F5}" dt="2024-10-18T09:38:26.046" v="13"/>
          <ac:spMkLst>
            <pc:docMk/>
            <pc:sldMk cId="2143806985" sldId="2142533987"/>
            <ac:spMk id="25" creationId="{D5EB4C1B-9AB9-175E-994E-CF4ECCB86E3A}"/>
          </ac:spMkLst>
        </pc:spChg>
        <pc:spChg chg="mod">
          <ac:chgData name="Nilsson, Johan" userId="d1ffd1df-b1ff-495e-991f-8b9b26da91fb" providerId="ADAL" clId="{A41682EB-4BF5-45CD-9DBA-9C6D8EB141F5}" dt="2024-10-18T09:38:26.046" v="13"/>
          <ac:spMkLst>
            <pc:docMk/>
            <pc:sldMk cId="2143806985" sldId="2142533987"/>
            <ac:spMk id="26" creationId="{DEE9F03B-567D-3CEE-5C46-3A437DD2A13F}"/>
          </ac:spMkLst>
        </pc:spChg>
        <pc:spChg chg="mod">
          <ac:chgData name="Nilsson, Johan" userId="d1ffd1df-b1ff-495e-991f-8b9b26da91fb" providerId="ADAL" clId="{A41682EB-4BF5-45CD-9DBA-9C6D8EB141F5}" dt="2024-10-18T09:38:26.046" v="13"/>
          <ac:spMkLst>
            <pc:docMk/>
            <pc:sldMk cId="2143806985" sldId="2142533987"/>
            <ac:spMk id="27" creationId="{7E7EB292-18FE-0469-22BD-07B34AE427AF}"/>
          </ac:spMkLst>
        </pc:spChg>
        <pc:spChg chg="mod">
          <ac:chgData name="Nilsson, Johan" userId="d1ffd1df-b1ff-495e-991f-8b9b26da91fb" providerId="ADAL" clId="{A41682EB-4BF5-45CD-9DBA-9C6D8EB141F5}" dt="2024-10-18T09:38:26.046" v="13"/>
          <ac:spMkLst>
            <pc:docMk/>
            <pc:sldMk cId="2143806985" sldId="2142533987"/>
            <ac:spMk id="28" creationId="{0586B135-54F9-6717-2D61-489EE6650C04}"/>
          </ac:spMkLst>
        </pc:spChg>
        <pc:spChg chg="mod">
          <ac:chgData name="Nilsson, Johan" userId="d1ffd1df-b1ff-495e-991f-8b9b26da91fb" providerId="ADAL" clId="{A41682EB-4BF5-45CD-9DBA-9C6D8EB141F5}" dt="2024-10-18T09:38:26.046" v="13"/>
          <ac:spMkLst>
            <pc:docMk/>
            <pc:sldMk cId="2143806985" sldId="2142533987"/>
            <ac:spMk id="29" creationId="{94FDC909-B67C-A283-C5F0-9EEA2B05B02F}"/>
          </ac:spMkLst>
        </pc:spChg>
        <pc:spChg chg="mod">
          <ac:chgData name="Nilsson, Johan" userId="d1ffd1df-b1ff-495e-991f-8b9b26da91fb" providerId="ADAL" clId="{A41682EB-4BF5-45CD-9DBA-9C6D8EB141F5}" dt="2024-10-18T09:38:26.046" v="13"/>
          <ac:spMkLst>
            <pc:docMk/>
            <pc:sldMk cId="2143806985" sldId="2142533987"/>
            <ac:spMk id="30" creationId="{04EC7632-7713-580B-C918-0C6C6D7E1995}"/>
          </ac:spMkLst>
        </pc:spChg>
        <pc:spChg chg="mod">
          <ac:chgData name="Nilsson, Johan" userId="d1ffd1df-b1ff-495e-991f-8b9b26da91fb" providerId="ADAL" clId="{A41682EB-4BF5-45CD-9DBA-9C6D8EB141F5}" dt="2024-10-18T09:38:26.046" v="13"/>
          <ac:spMkLst>
            <pc:docMk/>
            <pc:sldMk cId="2143806985" sldId="2142533987"/>
            <ac:spMk id="31" creationId="{66A26FD8-261E-4560-C95B-522BCB11E0E2}"/>
          </ac:spMkLst>
        </pc:spChg>
        <pc:spChg chg="add mod">
          <ac:chgData name="Nilsson, Johan" userId="d1ffd1df-b1ff-495e-991f-8b9b26da91fb" providerId="ADAL" clId="{A41682EB-4BF5-45CD-9DBA-9C6D8EB141F5}" dt="2024-10-18T09:38:26.046" v="13"/>
          <ac:spMkLst>
            <pc:docMk/>
            <pc:sldMk cId="2143806985" sldId="2142533987"/>
            <ac:spMk id="33" creationId="{EB922DB9-4826-3369-A293-8178246BDD00}"/>
          </ac:spMkLst>
        </pc:spChg>
        <pc:spChg chg="add mod">
          <ac:chgData name="Nilsson, Johan" userId="d1ffd1df-b1ff-495e-991f-8b9b26da91fb" providerId="ADAL" clId="{A41682EB-4BF5-45CD-9DBA-9C6D8EB141F5}" dt="2024-10-18T09:38:26.046" v="13"/>
          <ac:spMkLst>
            <pc:docMk/>
            <pc:sldMk cId="2143806985" sldId="2142533987"/>
            <ac:spMk id="34" creationId="{8AD9B208-6561-D4DC-9346-C33FF014D6B2}"/>
          </ac:spMkLst>
        </pc:spChg>
        <pc:grpChg chg="del">
          <ac:chgData name="Nilsson, Johan" userId="d1ffd1df-b1ff-495e-991f-8b9b26da91fb" providerId="ADAL" clId="{A41682EB-4BF5-45CD-9DBA-9C6D8EB141F5}" dt="2024-10-18T09:38:09.255" v="11" actId="478"/>
          <ac:grpSpMkLst>
            <pc:docMk/>
            <pc:sldMk cId="2143806985" sldId="2142533987"/>
            <ac:grpSpMk id="2" creationId="{A9DAB18A-370A-ED4D-CC91-C6999F87F349}"/>
          </ac:grpSpMkLst>
        </pc:grpChg>
        <pc:grpChg chg="add mod">
          <ac:chgData name="Nilsson, Johan" userId="d1ffd1df-b1ff-495e-991f-8b9b26da91fb" providerId="ADAL" clId="{A41682EB-4BF5-45CD-9DBA-9C6D8EB141F5}" dt="2024-10-18T09:38:26.046" v="13"/>
          <ac:grpSpMkLst>
            <pc:docMk/>
            <pc:sldMk cId="2143806985" sldId="2142533987"/>
            <ac:grpSpMk id="13" creationId="{53AD6790-E99C-EE8E-EB69-8D5491CAF185}"/>
          </ac:grpSpMkLst>
        </pc:grpChg>
        <pc:grpChg chg="add mod">
          <ac:chgData name="Nilsson, Johan" userId="d1ffd1df-b1ff-495e-991f-8b9b26da91fb" providerId="ADAL" clId="{A41682EB-4BF5-45CD-9DBA-9C6D8EB141F5}" dt="2024-10-18T09:38:26.046" v="13"/>
          <ac:grpSpMkLst>
            <pc:docMk/>
            <pc:sldMk cId="2143806985" sldId="2142533987"/>
            <ac:grpSpMk id="23" creationId="{DFB01E2F-DF07-3DC3-B2EA-095DFE5B7C8C}"/>
          </ac:grpSpMkLst>
        </pc:grpChg>
        <pc:picChg chg="add mod">
          <ac:chgData name="Nilsson, Johan" userId="d1ffd1df-b1ff-495e-991f-8b9b26da91fb" providerId="ADAL" clId="{A41682EB-4BF5-45CD-9DBA-9C6D8EB141F5}" dt="2024-10-18T09:38:31.540" v="15" actId="14100"/>
          <ac:picMkLst>
            <pc:docMk/>
            <pc:sldMk cId="2143806985" sldId="2142533987"/>
            <ac:picMk id="12" creationId="{A7FA86E1-0296-9EE4-4FCF-4EF71E74E5C5}"/>
          </ac:picMkLst>
        </pc:picChg>
        <pc:picChg chg="del">
          <ac:chgData name="Nilsson, Johan" userId="d1ffd1df-b1ff-495e-991f-8b9b26da91fb" providerId="ADAL" clId="{A41682EB-4BF5-45CD-9DBA-9C6D8EB141F5}" dt="2024-10-18T09:37:55.879" v="7" actId="478"/>
          <ac:picMkLst>
            <pc:docMk/>
            <pc:sldMk cId="2143806985" sldId="2142533987"/>
            <ac:picMk id="427" creationId="{00000000-0000-0000-0000-000000000000}"/>
          </ac:picMkLst>
        </pc:picChg>
        <pc:cxnChg chg="mod">
          <ac:chgData name="Nilsson, Johan" userId="d1ffd1df-b1ff-495e-991f-8b9b26da91fb" providerId="ADAL" clId="{A41682EB-4BF5-45CD-9DBA-9C6D8EB141F5}" dt="2024-10-18T09:38:26.046" v="13"/>
          <ac:cxnSpMkLst>
            <pc:docMk/>
            <pc:sldMk cId="2143806985" sldId="2142533987"/>
            <ac:cxnSpMk id="22" creationId="{A731171B-60F9-35F7-EEB7-397496813FBB}"/>
          </ac:cxnSpMkLst>
        </pc:cxnChg>
        <pc:cxnChg chg="mod">
          <ac:chgData name="Nilsson, Johan" userId="d1ffd1df-b1ff-495e-991f-8b9b26da91fb" providerId="ADAL" clId="{A41682EB-4BF5-45CD-9DBA-9C6D8EB141F5}" dt="2024-10-18T09:38:26.046" v="13"/>
          <ac:cxnSpMkLst>
            <pc:docMk/>
            <pc:sldMk cId="2143806985" sldId="2142533987"/>
            <ac:cxnSpMk id="32" creationId="{AA428CE9-9703-9FFB-2EEE-5A18C9E0A1B1}"/>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Aligning missions and S3 enabled us to host the 2</a:t>
            </a:r>
            <a:r>
              <a:rPr lang="en-US" baseline="30000" dirty="0"/>
              <a:t>nd</a:t>
            </a:r>
            <a:r>
              <a:rPr lang="en-US" dirty="0"/>
              <a:t> Mission Forum</a:t>
            </a:r>
            <a:endParaRPr dirty="0"/>
          </a:p>
        </p:txBody>
      </p:sp>
      <p:sp>
        <p:nvSpPr>
          <p:cNvPr id="390" name="Google Shape;3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e24e4e703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e24e4e703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Climate Tech Tour (CTT) - concept</a:t>
            </a:r>
            <a:endParaRPr dirty="0"/>
          </a:p>
        </p:txBody>
      </p:sp>
      <p:sp>
        <p:nvSpPr>
          <p:cNvPr id="415" name="Google Shape;415;g2e24e4e703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e24e4e7035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e24e4e7035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CTT demo 1 - </a:t>
            </a:r>
            <a:r>
              <a:rPr lang="en-US" dirty="0" err="1"/>
              <a:t>anadigi</a:t>
            </a:r>
            <a:r>
              <a:rPr lang="en-US" dirty="0"/>
              <a:t> outer border</a:t>
            </a:r>
            <a:endParaRPr dirty="0"/>
          </a:p>
        </p:txBody>
      </p:sp>
      <p:sp>
        <p:nvSpPr>
          <p:cNvPr id="425" name="Google Shape;425;g2e24e4e7035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e24e4e7035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e24e4e7035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CTT demo 1 - </a:t>
            </a:r>
            <a:r>
              <a:rPr lang="en-US" dirty="0" err="1"/>
              <a:t>anadigi</a:t>
            </a:r>
            <a:r>
              <a:rPr lang="en-US" dirty="0"/>
              <a:t> outer border</a:t>
            </a:r>
            <a:endParaRPr dirty="0"/>
          </a:p>
        </p:txBody>
      </p:sp>
      <p:sp>
        <p:nvSpPr>
          <p:cNvPr id="425" name="Google Shape;425;g2e24e4e7035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3526803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5"/>
        <p:cNvGrpSpPr/>
        <p:nvPr/>
      </p:nvGrpSpPr>
      <p:grpSpPr>
        <a:xfrm>
          <a:off x="0" y="0"/>
          <a:ext cx="0" cy="0"/>
          <a:chOff x="0" y="0"/>
          <a:chExt cx="0" cy="0"/>
        </a:xfrm>
      </p:grpSpPr>
      <p:sp>
        <p:nvSpPr>
          <p:cNvPr id="16" name="Google Shape;16;p2"/>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Arial"/>
                <a:ea typeface="Arial"/>
                <a:cs typeface="Arial"/>
                <a:sym typeface="Arial"/>
              </a:defRPr>
            </a:lvl1pPr>
            <a:lvl2pPr marL="0" lvl="1" indent="0" algn="r">
              <a:spcBef>
                <a:spcPts val="0"/>
              </a:spcBef>
              <a:buNone/>
              <a:defRPr sz="900" b="0" i="0" u="none" strike="noStrike" cap="none">
                <a:solidFill>
                  <a:schemeClr val="lt1"/>
                </a:solidFill>
                <a:latin typeface="Arial"/>
                <a:ea typeface="Arial"/>
                <a:cs typeface="Arial"/>
                <a:sym typeface="Arial"/>
              </a:defRPr>
            </a:lvl2pPr>
            <a:lvl3pPr marL="0" lvl="2" indent="0" algn="r">
              <a:spcBef>
                <a:spcPts val="0"/>
              </a:spcBef>
              <a:buNone/>
              <a:defRPr sz="900" b="0" i="0" u="none" strike="noStrike" cap="none">
                <a:solidFill>
                  <a:schemeClr val="lt1"/>
                </a:solidFill>
                <a:latin typeface="Arial"/>
                <a:ea typeface="Arial"/>
                <a:cs typeface="Arial"/>
                <a:sym typeface="Arial"/>
              </a:defRPr>
            </a:lvl3pPr>
            <a:lvl4pPr marL="0" lvl="3" indent="0" algn="r">
              <a:spcBef>
                <a:spcPts val="0"/>
              </a:spcBef>
              <a:buNone/>
              <a:defRPr sz="900" b="0" i="0" u="none" strike="noStrike" cap="none">
                <a:solidFill>
                  <a:schemeClr val="lt1"/>
                </a:solidFill>
                <a:latin typeface="Arial"/>
                <a:ea typeface="Arial"/>
                <a:cs typeface="Arial"/>
                <a:sym typeface="Arial"/>
              </a:defRPr>
            </a:lvl4pPr>
            <a:lvl5pPr marL="0" lvl="4" indent="0" algn="r">
              <a:spcBef>
                <a:spcPts val="0"/>
              </a:spcBef>
              <a:buNone/>
              <a:defRPr sz="900" b="0" i="0" u="none" strike="noStrike" cap="none">
                <a:solidFill>
                  <a:schemeClr val="lt1"/>
                </a:solidFill>
                <a:latin typeface="Arial"/>
                <a:ea typeface="Arial"/>
                <a:cs typeface="Arial"/>
                <a:sym typeface="Arial"/>
              </a:defRPr>
            </a:lvl5pPr>
            <a:lvl6pPr marL="0" lvl="5" indent="0" algn="r">
              <a:spcBef>
                <a:spcPts val="0"/>
              </a:spcBef>
              <a:buNone/>
              <a:defRPr sz="900" b="0" i="0" u="none" strike="noStrike" cap="none">
                <a:solidFill>
                  <a:schemeClr val="lt1"/>
                </a:solidFill>
                <a:latin typeface="Arial"/>
                <a:ea typeface="Arial"/>
                <a:cs typeface="Arial"/>
                <a:sym typeface="Arial"/>
              </a:defRPr>
            </a:lvl6pPr>
            <a:lvl7pPr marL="0" lvl="6" indent="0" algn="r">
              <a:spcBef>
                <a:spcPts val="0"/>
              </a:spcBef>
              <a:buNone/>
              <a:defRPr sz="900" b="0" i="0" u="none" strike="noStrike" cap="none">
                <a:solidFill>
                  <a:schemeClr val="lt1"/>
                </a:solidFill>
                <a:latin typeface="Arial"/>
                <a:ea typeface="Arial"/>
                <a:cs typeface="Arial"/>
                <a:sym typeface="Arial"/>
              </a:defRPr>
            </a:lvl7pPr>
            <a:lvl8pPr marL="0" lvl="7" indent="0" algn="r">
              <a:spcBef>
                <a:spcPts val="0"/>
              </a:spcBef>
              <a:buNone/>
              <a:defRPr sz="900" b="0" i="0" u="none" strike="noStrike" cap="none">
                <a:solidFill>
                  <a:schemeClr val="lt1"/>
                </a:solidFill>
                <a:latin typeface="Arial"/>
                <a:ea typeface="Arial"/>
                <a:cs typeface="Arial"/>
                <a:sym typeface="Arial"/>
              </a:defRPr>
            </a:lvl8pPr>
            <a:lvl9pPr marL="0" lvl="8" indent="0" algn="r">
              <a:spcBef>
                <a:spcPts val="0"/>
              </a:spcBef>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0569D"/>
              </a:buClr>
              <a:buSzPts val="2400"/>
              <a:buNone/>
              <a:defRPr sz="2400">
                <a:solidFill>
                  <a:srgbClr val="30569D"/>
                </a:solidFill>
              </a:defRPr>
            </a:lvl1pPr>
            <a:lvl2pPr marL="914400" lvl="1" indent="-228600" algn="l">
              <a:lnSpc>
                <a:spcPct val="90000"/>
              </a:lnSpc>
              <a:spcBef>
                <a:spcPts val="500"/>
              </a:spcBef>
              <a:spcAft>
                <a:spcPts val="0"/>
              </a:spcAft>
              <a:buClr>
                <a:srgbClr val="8A8EA0"/>
              </a:buClr>
              <a:buSzPts val="2000"/>
              <a:buNone/>
              <a:defRPr sz="2000">
                <a:solidFill>
                  <a:srgbClr val="8A8EA0"/>
                </a:solidFill>
              </a:defRPr>
            </a:lvl2pPr>
            <a:lvl3pPr marL="1371600" lvl="2" indent="-228600" algn="l">
              <a:lnSpc>
                <a:spcPct val="90000"/>
              </a:lnSpc>
              <a:spcBef>
                <a:spcPts val="500"/>
              </a:spcBef>
              <a:spcAft>
                <a:spcPts val="0"/>
              </a:spcAft>
              <a:buClr>
                <a:srgbClr val="8A8EA0"/>
              </a:buClr>
              <a:buSzPts val="1800"/>
              <a:buNone/>
              <a:defRPr sz="1800">
                <a:solidFill>
                  <a:srgbClr val="8A8EA0"/>
                </a:solidFill>
              </a:defRPr>
            </a:lvl3pPr>
            <a:lvl4pPr marL="1828800" lvl="3" indent="-228600" algn="l">
              <a:lnSpc>
                <a:spcPct val="90000"/>
              </a:lnSpc>
              <a:spcBef>
                <a:spcPts val="500"/>
              </a:spcBef>
              <a:spcAft>
                <a:spcPts val="0"/>
              </a:spcAft>
              <a:buClr>
                <a:srgbClr val="8A8EA0"/>
              </a:buClr>
              <a:buSzPts val="1600"/>
              <a:buNone/>
              <a:defRPr sz="1600">
                <a:solidFill>
                  <a:srgbClr val="8A8EA0"/>
                </a:solidFill>
              </a:defRPr>
            </a:lvl4pPr>
            <a:lvl5pPr marL="2286000" lvl="4" indent="-228600" algn="l">
              <a:lnSpc>
                <a:spcPct val="90000"/>
              </a:lnSpc>
              <a:spcBef>
                <a:spcPts val="500"/>
              </a:spcBef>
              <a:spcAft>
                <a:spcPts val="0"/>
              </a:spcAft>
              <a:buClr>
                <a:srgbClr val="8A8EA0"/>
              </a:buClr>
              <a:buSzPts val="1600"/>
              <a:buNone/>
              <a:defRPr sz="1600">
                <a:solidFill>
                  <a:srgbClr val="8A8EA0"/>
                </a:solidFill>
              </a:defRPr>
            </a:lvl5pPr>
            <a:lvl6pPr marL="2743200" lvl="5" indent="-228600" algn="l">
              <a:lnSpc>
                <a:spcPct val="90000"/>
              </a:lnSpc>
              <a:spcBef>
                <a:spcPts val="500"/>
              </a:spcBef>
              <a:spcAft>
                <a:spcPts val="0"/>
              </a:spcAft>
              <a:buClr>
                <a:srgbClr val="8A8EA0"/>
              </a:buClr>
              <a:buSzPts val="1600"/>
              <a:buNone/>
              <a:defRPr sz="1600">
                <a:solidFill>
                  <a:srgbClr val="8A8EA0"/>
                </a:solidFill>
              </a:defRPr>
            </a:lvl6pPr>
            <a:lvl7pPr marL="3200400" lvl="6" indent="-228600" algn="l">
              <a:lnSpc>
                <a:spcPct val="90000"/>
              </a:lnSpc>
              <a:spcBef>
                <a:spcPts val="500"/>
              </a:spcBef>
              <a:spcAft>
                <a:spcPts val="0"/>
              </a:spcAft>
              <a:buClr>
                <a:srgbClr val="8A8EA0"/>
              </a:buClr>
              <a:buSzPts val="1600"/>
              <a:buNone/>
              <a:defRPr sz="1600">
                <a:solidFill>
                  <a:srgbClr val="8A8EA0"/>
                </a:solidFill>
              </a:defRPr>
            </a:lvl7pPr>
            <a:lvl8pPr marL="3657600" lvl="7" indent="-228600" algn="l">
              <a:lnSpc>
                <a:spcPct val="90000"/>
              </a:lnSpc>
              <a:spcBef>
                <a:spcPts val="500"/>
              </a:spcBef>
              <a:spcAft>
                <a:spcPts val="0"/>
              </a:spcAft>
              <a:buClr>
                <a:srgbClr val="8A8EA0"/>
              </a:buClr>
              <a:buSzPts val="1600"/>
              <a:buNone/>
              <a:defRPr sz="1600">
                <a:solidFill>
                  <a:srgbClr val="8A8EA0"/>
                </a:solidFill>
              </a:defRPr>
            </a:lvl8pPr>
            <a:lvl9pPr marL="4114800" lvl="8" indent="-228600" algn="l">
              <a:lnSpc>
                <a:spcPct val="90000"/>
              </a:lnSpc>
              <a:spcBef>
                <a:spcPts val="500"/>
              </a:spcBef>
              <a:spcAft>
                <a:spcPts val="0"/>
              </a:spcAft>
              <a:buClr>
                <a:srgbClr val="8A8EA0"/>
              </a:buClr>
              <a:buSzPts val="1600"/>
              <a:buNone/>
              <a:defRPr sz="1600">
                <a:solidFill>
                  <a:srgbClr val="8A8EA0"/>
                </a:solidFill>
              </a:defRPr>
            </a:lvl9pPr>
          </a:lstStyle>
          <a:p>
            <a:endParaRPr/>
          </a:p>
        </p:txBody>
      </p:sp>
      <p:sp>
        <p:nvSpPr>
          <p:cNvPr id="82" name="Google Shape;8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5" name="Google Shape;95;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7" name="Google Shape;97;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
        <p:nvSpPr>
          <p:cNvPr id="107" name="Google Shape;10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110"/>
        <p:cNvGrpSpPr/>
        <p:nvPr/>
      </p:nvGrpSpPr>
      <p:grpSpPr>
        <a:xfrm>
          <a:off x="0" y="0"/>
          <a:ext cx="0" cy="0"/>
          <a:chOff x="0" y="0"/>
          <a:chExt cx="0" cy="0"/>
        </a:xfrm>
      </p:grpSpPr>
      <p:sp>
        <p:nvSpPr>
          <p:cNvPr id="111" name="Google Shape;111;p18"/>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 name="Google Shape;112;p18"/>
          <p:cNvSpPr>
            <a:spLocks noGrp="1"/>
          </p:cNvSpPr>
          <p:nvPr>
            <p:ph type="pic" idx="2"/>
          </p:nvPr>
        </p:nvSpPr>
        <p:spPr>
          <a:xfrm>
            <a:off x="612804" y="524656"/>
            <a:ext cx="10980937" cy="5807226"/>
          </a:xfrm>
          <a:prstGeom prst="rect">
            <a:avLst/>
          </a:prstGeom>
          <a:noFill/>
          <a:ln>
            <a:noFill/>
          </a:ln>
        </p:spPr>
      </p:sp>
      <p:sp>
        <p:nvSpPr>
          <p:cNvPr id="113" name="Google Shape;11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16"/>
        <p:cNvGrpSpPr/>
        <p:nvPr/>
      </p:nvGrpSpPr>
      <p:grpSpPr>
        <a:xfrm>
          <a:off x="0" y="0"/>
          <a:ext cx="0" cy="0"/>
          <a:chOff x="0" y="0"/>
          <a:chExt cx="0" cy="0"/>
        </a:xfrm>
      </p:grpSpPr>
      <p:sp>
        <p:nvSpPr>
          <p:cNvPr id="117" name="Google Shape;117;p19"/>
          <p:cNvSpPr/>
          <p:nvPr/>
        </p:nvSpPr>
        <p:spPr>
          <a:xfrm>
            <a:off x="612804" y="524656"/>
            <a:ext cx="10980937" cy="58072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 name="Google Shape;118;p19"/>
          <p:cNvSpPr>
            <a:spLocks noGrp="1"/>
          </p:cNvSpPr>
          <p:nvPr>
            <p:ph type="pic" idx="2"/>
          </p:nvPr>
        </p:nvSpPr>
        <p:spPr>
          <a:xfrm>
            <a:off x="4773018" y="1491043"/>
            <a:ext cx="2660507" cy="3874452"/>
          </a:xfrm>
          <a:prstGeom prst="rect">
            <a:avLst/>
          </a:prstGeom>
          <a:noFill/>
          <a:ln>
            <a:noFill/>
          </a:ln>
        </p:spPr>
      </p:sp>
      <p:sp>
        <p:nvSpPr>
          <p:cNvPr id="119" name="Google Shape;11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22"/>
        <p:cNvGrpSpPr/>
        <p:nvPr/>
      </p:nvGrpSpPr>
      <p:grpSpPr>
        <a:xfrm>
          <a:off x="0" y="0"/>
          <a:ext cx="0" cy="0"/>
          <a:chOff x="0" y="0"/>
          <a:chExt cx="0" cy="0"/>
        </a:xfrm>
      </p:grpSpPr>
      <p:sp>
        <p:nvSpPr>
          <p:cNvPr id="123" name="Google Shape;123;p20"/>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4" name="Google Shape;124;p20"/>
          <p:cNvSpPr>
            <a:spLocks noGrp="1"/>
          </p:cNvSpPr>
          <p:nvPr>
            <p:ph type="pic" idx="2"/>
          </p:nvPr>
        </p:nvSpPr>
        <p:spPr>
          <a:xfrm>
            <a:off x="1828800" y="1491043"/>
            <a:ext cx="3417570" cy="3874452"/>
          </a:xfrm>
          <a:prstGeom prst="rect">
            <a:avLst/>
          </a:prstGeom>
          <a:noFill/>
          <a:ln>
            <a:noFill/>
          </a:ln>
        </p:spPr>
      </p:sp>
      <p:sp>
        <p:nvSpPr>
          <p:cNvPr id="125" name="Google Shape;12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28"/>
        <p:cNvGrpSpPr/>
        <p:nvPr/>
      </p:nvGrpSpPr>
      <p:grpSpPr>
        <a:xfrm>
          <a:off x="0" y="0"/>
          <a:ext cx="0" cy="0"/>
          <a:chOff x="0" y="0"/>
          <a:chExt cx="0" cy="0"/>
        </a:xfrm>
      </p:grpSpPr>
      <p:sp>
        <p:nvSpPr>
          <p:cNvPr id="129" name="Google Shape;129;p21"/>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 name="Google Shape;130;p21"/>
          <p:cNvSpPr>
            <a:spLocks noGrp="1"/>
          </p:cNvSpPr>
          <p:nvPr>
            <p:ph type="pic" idx="2"/>
          </p:nvPr>
        </p:nvSpPr>
        <p:spPr>
          <a:xfrm>
            <a:off x="4641215" y="1051878"/>
            <a:ext cx="6423025" cy="2890837"/>
          </a:xfrm>
          <a:prstGeom prst="rect">
            <a:avLst/>
          </a:prstGeom>
          <a:noFill/>
          <a:ln>
            <a:noFill/>
          </a:ln>
        </p:spPr>
      </p:sp>
      <p:sp>
        <p:nvSpPr>
          <p:cNvPr id="131" name="Google Shape;13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34"/>
        <p:cNvGrpSpPr/>
        <p:nvPr/>
      </p:nvGrpSpPr>
      <p:grpSpPr>
        <a:xfrm>
          <a:off x="0" y="0"/>
          <a:ext cx="0" cy="0"/>
          <a:chOff x="0" y="0"/>
          <a:chExt cx="0" cy="0"/>
        </a:xfrm>
      </p:grpSpPr>
      <p:sp>
        <p:nvSpPr>
          <p:cNvPr id="135" name="Google Shape;135;p22"/>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6" name="Google Shape;136;p22"/>
          <p:cNvSpPr>
            <a:spLocks noGrp="1"/>
          </p:cNvSpPr>
          <p:nvPr>
            <p:ph type="pic" idx="2"/>
          </p:nvPr>
        </p:nvSpPr>
        <p:spPr>
          <a:xfrm>
            <a:off x="1120775" y="1982850"/>
            <a:ext cx="6423025" cy="2890837"/>
          </a:xfrm>
          <a:prstGeom prst="rect">
            <a:avLst/>
          </a:prstGeom>
          <a:noFill/>
          <a:ln>
            <a:noFill/>
          </a:ln>
        </p:spPr>
      </p:sp>
      <p:sp>
        <p:nvSpPr>
          <p:cNvPr id="137" name="Google Shape;1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over Slide">
  <p:cSld name="1_Cover Slide">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a:stretch/>
        </p:blipFill>
        <p:spPr>
          <a:xfrm>
            <a:off x="3775948" y="2108856"/>
            <a:ext cx="4640104" cy="990432"/>
          </a:xfrm>
          <a:prstGeom prst="rect">
            <a:avLst/>
          </a:prstGeom>
          <a:noFill/>
          <a:ln>
            <a:noFill/>
          </a:ln>
        </p:spPr>
      </p:pic>
      <p:sp>
        <p:nvSpPr>
          <p:cNvPr id="27" name="Google Shape;27;p4"/>
          <p:cNvSpPr txBox="1">
            <a:spLocks noGrp="1"/>
          </p:cNvSpPr>
          <p:nvPr>
            <p:ph type="body" idx="1"/>
          </p:nvPr>
        </p:nvSpPr>
        <p:spPr>
          <a:xfrm>
            <a:off x="1489075" y="3719286"/>
            <a:ext cx="9213850" cy="51308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3400"/>
              <a:buNone/>
              <a:defRPr sz="34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body" idx="2"/>
          </p:nvPr>
        </p:nvSpPr>
        <p:spPr>
          <a:xfrm>
            <a:off x="1489075" y="4368075"/>
            <a:ext cx="9213850" cy="51308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body" idx="3"/>
          </p:nvPr>
        </p:nvSpPr>
        <p:spPr>
          <a:xfrm>
            <a:off x="1471658" y="5016864"/>
            <a:ext cx="9213850" cy="51308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2"/>
              </a:buClr>
              <a:buSzPts val="1600"/>
              <a:buNone/>
              <a:defRPr sz="1600" b="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40"/>
        <p:cNvGrpSpPr/>
        <p:nvPr/>
      </p:nvGrpSpPr>
      <p:grpSpPr>
        <a:xfrm>
          <a:off x="0" y="0"/>
          <a:ext cx="0" cy="0"/>
          <a:chOff x="0" y="0"/>
          <a:chExt cx="0" cy="0"/>
        </a:xfrm>
      </p:grpSpPr>
      <p:sp>
        <p:nvSpPr>
          <p:cNvPr id="141" name="Google Shape;141;p23"/>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2" name="Google Shape;142;p23"/>
          <p:cNvSpPr>
            <a:spLocks noGrp="1"/>
          </p:cNvSpPr>
          <p:nvPr>
            <p:ph type="pic" idx="2"/>
          </p:nvPr>
        </p:nvSpPr>
        <p:spPr>
          <a:xfrm>
            <a:off x="4718970" y="2114868"/>
            <a:ext cx="1291272" cy="1291272"/>
          </a:xfrm>
          <a:prstGeom prst="ellipse">
            <a:avLst/>
          </a:prstGeom>
          <a:noFill/>
          <a:ln>
            <a:noFill/>
          </a:ln>
        </p:spPr>
      </p:sp>
      <p:sp>
        <p:nvSpPr>
          <p:cNvPr id="143" name="Google Shape;143;p23"/>
          <p:cNvSpPr>
            <a:spLocks noGrp="1"/>
          </p:cNvSpPr>
          <p:nvPr>
            <p:ph type="pic" idx="3"/>
          </p:nvPr>
        </p:nvSpPr>
        <p:spPr>
          <a:xfrm>
            <a:off x="6919890" y="2114868"/>
            <a:ext cx="1291272" cy="1291272"/>
          </a:xfrm>
          <a:prstGeom prst="ellipse">
            <a:avLst/>
          </a:prstGeom>
          <a:noFill/>
          <a:ln>
            <a:noFill/>
          </a:ln>
        </p:spPr>
      </p:sp>
      <p:sp>
        <p:nvSpPr>
          <p:cNvPr id="144" name="Google Shape;144;p23"/>
          <p:cNvSpPr>
            <a:spLocks noGrp="1"/>
          </p:cNvSpPr>
          <p:nvPr>
            <p:ph type="pic" idx="4"/>
          </p:nvPr>
        </p:nvSpPr>
        <p:spPr>
          <a:xfrm>
            <a:off x="9125556" y="2114868"/>
            <a:ext cx="1291272" cy="1291272"/>
          </a:xfrm>
          <a:prstGeom prst="ellipse">
            <a:avLst/>
          </a:prstGeom>
          <a:noFill/>
          <a:ln>
            <a:noFill/>
          </a:ln>
        </p:spPr>
      </p:sp>
      <p:sp>
        <p:nvSpPr>
          <p:cNvPr id="145" name="Google Shape;14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48"/>
        <p:cNvGrpSpPr/>
        <p:nvPr/>
      </p:nvGrpSpPr>
      <p:grpSpPr>
        <a:xfrm>
          <a:off x="0" y="0"/>
          <a:ext cx="0" cy="0"/>
          <a:chOff x="0" y="0"/>
          <a:chExt cx="0" cy="0"/>
        </a:xfrm>
      </p:grpSpPr>
      <p:sp>
        <p:nvSpPr>
          <p:cNvPr id="149" name="Google Shape;149;p24"/>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 name="Google Shape;150;p24"/>
          <p:cNvSpPr>
            <a:spLocks noGrp="1"/>
          </p:cNvSpPr>
          <p:nvPr>
            <p:ph type="pic" idx="2"/>
          </p:nvPr>
        </p:nvSpPr>
        <p:spPr>
          <a:xfrm>
            <a:off x="1257300" y="990600"/>
            <a:ext cx="4838700" cy="4838700"/>
          </a:xfrm>
          <a:prstGeom prst="rect">
            <a:avLst/>
          </a:prstGeom>
          <a:noFill/>
          <a:ln>
            <a:noFill/>
          </a:ln>
        </p:spPr>
      </p:sp>
      <p:sp>
        <p:nvSpPr>
          <p:cNvPr id="151" name="Google Shape;1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54"/>
        <p:cNvGrpSpPr/>
        <p:nvPr/>
      </p:nvGrpSpPr>
      <p:grpSpPr>
        <a:xfrm>
          <a:off x="0" y="0"/>
          <a:ext cx="0" cy="0"/>
          <a:chOff x="0" y="0"/>
          <a:chExt cx="0" cy="0"/>
        </a:xfrm>
      </p:grpSpPr>
      <p:sp>
        <p:nvSpPr>
          <p:cNvPr id="155" name="Google Shape;155;p25"/>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6" name="Google Shape;156;p25"/>
          <p:cNvSpPr>
            <a:spLocks noGrp="1"/>
          </p:cNvSpPr>
          <p:nvPr>
            <p:ph type="pic" idx="2"/>
          </p:nvPr>
        </p:nvSpPr>
        <p:spPr>
          <a:xfrm>
            <a:off x="6103272" y="990600"/>
            <a:ext cx="4838700" cy="4838700"/>
          </a:xfrm>
          <a:prstGeom prst="rect">
            <a:avLst/>
          </a:prstGeom>
          <a:noFill/>
          <a:ln>
            <a:noFill/>
          </a:ln>
        </p:spPr>
      </p:sp>
      <p:sp>
        <p:nvSpPr>
          <p:cNvPr id="157" name="Google Shape;15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160"/>
        <p:cNvGrpSpPr/>
        <p:nvPr/>
      </p:nvGrpSpPr>
      <p:grpSpPr>
        <a:xfrm>
          <a:off x="0" y="0"/>
          <a:ext cx="0" cy="0"/>
          <a:chOff x="0" y="0"/>
          <a:chExt cx="0" cy="0"/>
        </a:xfrm>
      </p:grpSpPr>
      <p:sp>
        <p:nvSpPr>
          <p:cNvPr id="161" name="Google Shape;161;p26"/>
          <p:cNvSpPr/>
          <p:nvPr/>
        </p:nvSpPr>
        <p:spPr>
          <a:xfrm>
            <a:off x="612804" y="524656"/>
            <a:ext cx="10980937" cy="290434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2" name="Google Shape;162;p26"/>
          <p:cNvSpPr>
            <a:spLocks noGrp="1"/>
          </p:cNvSpPr>
          <p:nvPr>
            <p:ph type="pic" idx="2"/>
          </p:nvPr>
        </p:nvSpPr>
        <p:spPr>
          <a:xfrm>
            <a:off x="612805" y="3429000"/>
            <a:ext cx="10980936" cy="2902882"/>
          </a:xfrm>
          <a:prstGeom prst="rect">
            <a:avLst/>
          </a:prstGeom>
          <a:noFill/>
          <a:ln>
            <a:noFill/>
          </a:ln>
        </p:spPr>
      </p:sp>
      <p:sp>
        <p:nvSpPr>
          <p:cNvPr id="163" name="Google Shape;16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166"/>
        <p:cNvGrpSpPr/>
        <p:nvPr/>
      </p:nvGrpSpPr>
      <p:grpSpPr>
        <a:xfrm>
          <a:off x="0" y="0"/>
          <a:ext cx="0" cy="0"/>
          <a:chOff x="0" y="0"/>
          <a:chExt cx="0" cy="0"/>
        </a:xfrm>
      </p:grpSpPr>
      <p:sp>
        <p:nvSpPr>
          <p:cNvPr id="167" name="Google Shape;167;p27"/>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27"/>
          <p:cNvSpPr>
            <a:spLocks noGrp="1"/>
          </p:cNvSpPr>
          <p:nvPr>
            <p:ph type="pic" idx="2"/>
          </p:nvPr>
        </p:nvSpPr>
        <p:spPr>
          <a:xfrm>
            <a:off x="8206740" y="991774"/>
            <a:ext cx="2971800" cy="4941570"/>
          </a:xfrm>
          <a:prstGeom prst="rect">
            <a:avLst/>
          </a:prstGeom>
          <a:noFill/>
          <a:ln>
            <a:noFill/>
          </a:ln>
        </p:spPr>
      </p:sp>
      <p:sp>
        <p:nvSpPr>
          <p:cNvPr id="169" name="Google Shape;169;p27"/>
          <p:cNvSpPr>
            <a:spLocks noGrp="1"/>
          </p:cNvSpPr>
          <p:nvPr>
            <p:ph type="pic" idx="3"/>
          </p:nvPr>
        </p:nvSpPr>
        <p:spPr>
          <a:xfrm>
            <a:off x="5623560" y="991774"/>
            <a:ext cx="2506980" cy="2425796"/>
          </a:xfrm>
          <a:prstGeom prst="rect">
            <a:avLst/>
          </a:prstGeom>
          <a:noFill/>
          <a:ln>
            <a:noFill/>
          </a:ln>
        </p:spPr>
      </p:sp>
      <p:sp>
        <p:nvSpPr>
          <p:cNvPr id="170" name="Google Shape;170;p27"/>
          <p:cNvSpPr>
            <a:spLocks noGrp="1"/>
          </p:cNvSpPr>
          <p:nvPr>
            <p:ph type="pic" idx="4"/>
          </p:nvPr>
        </p:nvSpPr>
        <p:spPr>
          <a:xfrm>
            <a:off x="5623560" y="3507548"/>
            <a:ext cx="2506980" cy="2425796"/>
          </a:xfrm>
          <a:prstGeom prst="rect">
            <a:avLst/>
          </a:prstGeom>
          <a:noFill/>
          <a:ln>
            <a:noFill/>
          </a:ln>
        </p:spPr>
      </p:sp>
      <p:sp>
        <p:nvSpPr>
          <p:cNvPr id="171" name="Google Shape;17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174"/>
        <p:cNvGrpSpPr/>
        <p:nvPr/>
      </p:nvGrpSpPr>
      <p:grpSpPr>
        <a:xfrm>
          <a:off x="0" y="0"/>
          <a:ext cx="0" cy="0"/>
          <a:chOff x="0" y="0"/>
          <a:chExt cx="0" cy="0"/>
        </a:xfrm>
      </p:grpSpPr>
      <p:sp>
        <p:nvSpPr>
          <p:cNvPr id="175" name="Google Shape;175;p28"/>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6" name="Google Shape;176;p28"/>
          <p:cNvSpPr>
            <a:spLocks noGrp="1"/>
          </p:cNvSpPr>
          <p:nvPr>
            <p:ph type="pic" idx="2"/>
          </p:nvPr>
        </p:nvSpPr>
        <p:spPr>
          <a:xfrm>
            <a:off x="612775" y="523875"/>
            <a:ext cx="5479415" cy="2893695"/>
          </a:xfrm>
          <a:prstGeom prst="rect">
            <a:avLst/>
          </a:prstGeom>
          <a:noFill/>
          <a:ln>
            <a:noFill/>
          </a:ln>
        </p:spPr>
      </p:sp>
      <p:sp>
        <p:nvSpPr>
          <p:cNvPr id="177" name="Google Shape;177;p28"/>
          <p:cNvSpPr>
            <a:spLocks noGrp="1"/>
          </p:cNvSpPr>
          <p:nvPr>
            <p:ph type="pic" idx="3"/>
          </p:nvPr>
        </p:nvSpPr>
        <p:spPr>
          <a:xfrm>
            <a:off x="6092190" y="3438187"/>
            <a:ext cx="5479415" cy="2893695"/>
          </a:xfrm>
          <a:prstGeom prst="rect">
            <a:avLst/>
          </a:prstGeom>
          <a:noFill/>
          <a:ln>
            <a:noFill/>
          </a:ln>
        </p:spPr>
      </p:sp>
      <p:sp>
        <p:nvSpPr>
          <p:cNvPr id="178" name="Google Shape;17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181"/>
        <p:cNvGrpSpPr/>
        <p:nvPr/>
      </p:nvGrpSpPr>
      <p:grpSpPr>
        <a:xfrm>
          <a:off x="0" y="0"/>
          <a:ext cx="0" cy="0"/>
          <a:chOff x="0" y="0"/>
          <a:chExt cx="0" cy="0"/>
        </a:xfrm>
      </p:grpSpPr>
      <p:sp>
        <p:nvSpPr>
          <p:cNvPr id="182" name="Google Shape;182;p29"/>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3" name="Google Shape;183;p29"/>
          <p:cNvSpPr>
            <a:spLocks noGrp="1"/>
          </p:cNvSpPr>
          <p:nvPr>
            <p:ph type="pic" idx="2"/>
          </p:nvPr>
        </p:nvSpPr>
        <p:spPr>
          <a:xfrm>
            <a:off x="4663758" y="2126615"/>
            <a:ext cx="2674937" cy="1873250"/>
          </a:xfrm>
          <a:prstGeom prst="rect">
            <a:avLst/>
          </a:prstGeom>
          <a:noFill/>
          <a:ln>
            <a:noFill/>
          </a:ln>
        </p:spPr>
      </p:sp>
      <p:sp>
        <p:nvSpPr>
          <p:cNvPr id="184" name="Google Shape;184;p29"/>
          <p:cNvSpPr>
            <a:spLocks noGrp="1"/>
          </p:cNvSpPr>
          <p:nvPr>
            <p:ph type="pic" idx="3"/>
          </p:nvPr>
        </p:nvSpPr>
        <p:spPr>
          <a:xfrm>
            <a:off x="8016558" y="2126615"/>
            <a:ext cx="2674937" cy="1873250"/>
          </a:xfrm>
          <a:prstGeom prst="rect">
            <a:avLst/>
          </a:prstGeom>
          <a:noFill/>
          <a:ln>
            <a:noFill/>
          </a:ln>
        </p:spPr>
      </p:sp>
      <p:sp>
        <p:nvSpPr>
          <p:cNvPr id="185" name="Google Shape;18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7_Custom Layout">
  <p:cSld name="37_Custom Layout">
    <p:spTree>
      <p:nvGrpSpPr>
        <p:cNvPr id="1" name="Shape 188"/>
        <p:cNvGrpSpPr/>
        <p:nvPr/>
      </p:nvGrpSpPr>
      <p:grpSpPr>
        <a:xfrm>
          <a:off x="0" y="0"/>
          <a:ext cx="0" cy="0"/>
          <a:chOff x="0" y="0"/>
          <a:chExt cx="0" cy="0"/>
        </a:xfrm>
      </p:grpSpPr>
      <p:sp>
        <p:nvSpPr>
          <p:cNvPr id="189" name="Google Shape;189;p30"/>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0" name="Google Shape;190;p30"/>
          <p:cNvSpPr>
            <a:spLocks noGrp="1"/>
          </p:cNvSpPr>
          <p:nvPr>
            <p:ph type="pic" idx="2"/>
          </p:nvPr>
        </p:nvSpPr>
        <p:spPr>
          <a:xfrm>
            <a:off x="5316864" y="1125129"/>
            <a:ext cx="3594895" cy="4644300"/>
          </a:xfrm>
          <a:prstGeom prst="rect">
            <a:avLst/>
          </a:prstGeom>
          <a:noFill/>
          <a:ln>
            <a:noFill/>
          </a:ln>
        </p:spPr>
      </p:sp>
      <p:sp>
        <p:nvSpPr>
          <p:cNvPr id="191" name="Google Shape;191;p30"/>
          <p:cNvSpPr>
            <a:spLocks noGrp="1"/>
          </p:cNvSpPr>
          <p:nvPr>
            <p:ph type="pic" idx="3"/>
          </p:nvPr>
        </p:nvSpPr>
        <p:spPr>
          <a:xfrm>
            <a:off x="8016558" y="2126614"/>
            <a:ext cx="2313985" cy="2761071"/>
          </a:xfrm>
          <a:prstGeom prst="rect">
            <a:avLst/>
          </a:prstGeom>
          <a:noFill/>
          <a:ln>
            <a:noFill/>
          </a:ln>
        </p:spPr>
      </p:sp>
      <p:sp>
        <p:nvSpPr>
          <p:cNvPr id="192" name="Google Shape;19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8_Custom Layout">
  <p:cSld name="38_Custom Layout">
    <p:spTree>
      <p:nvGrpSpPr>
        <p:cNvPr id="1" name="Shape 195"/>
        <p:cNvGrpSpPr/>
        <p:nvPr/>
      </p:nvGrpSpPr>
      <p:grpSpPr>
        <a:xfrm>
          <a:off x="0" y="0"/>
          <a:ext cx="0" cy="0"/>
          <a:chOff x="0" y="0"/>
          <a:chExt cx="0" cy="0"/>
        </a:xfrm>
      </p:grpSpPr>
      <p:sp>
        <p:nvSpPr>
          <p:cNvPr id="196" name="Google Shape;196;p31"/>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7" name="Google Shape;197;p31"/>
          <p:cNvSpPr>
            <a:spLocks noGrp="1"/>
          </p:cNvSpPr>
          <p:nvPr>
            <p:ph type="pic" idx="2"/>
          </p:nvPr>
        </p:nvSpPr>
        <p:spPr>
          <a:xfrm>
            <a:off x="3139722" y="1260160"/>
            <a:ext cx="3217535" cy="4336218"/>
          </a:xfrm>
          <a:prstGeom prst="rect">
            <a:avLst/>
          </a:prstGeom>
          <a:noFill/>
          <a:ln>
            <a:noFill/>
          </a:ln>
        </p:spPr>
      </p:sp>
      <p:sp>
        <p:nvSpPr>
          <p:cNvPr id="198" name="Google Shape;19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201"/>
        <p:cNvGrpSpPr/>
        <p:nvPr/>
      </p:nvGrpSpPr>
      <p:grpSpPr>
        <a:xfrm>
          <a:off x="0" y="0"/>
          <a:ext cx="0" cy="0"/>
          <a:chOff x="0" y="0"/>
          <a:chExt cx="0" cy="0"/>
        </a:xfrm>
      </p:grpSpPr>
      <p:sp>
        <p:nvSpPr>
          <p:cNvPr id="202" name="Google Shape;202;p32"/>
          <p:cNvSpPr/>
          <p:nvPr/>
        </p:nvSpPr>
        <p:spPr>
          <a:xfrm>
            <a:off x="4537710" y="524656"/>
            <a:ext cx="7056031"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3" name="Google Shape;203;p32"/>
          <p:cNvSpPr>
            <a:spLocks noGrp="1"/>
          </p:cNvSpPr>
          <p:nvPr>
            <p:ph type="pic" idx="2"/>
          </p:nvPr>
        </p:nvSpPr>
        <p:spPr>
          <a:xfrm>
            <a:off x="8149590" y="524656"/>
            <a:ext cx="3443923" cy="5807226"/>
          </a:xfrm>
          <a:prstGeom prst="rect">
            <a:avLst/>
          </a:prstGeom>
          <a:noFill/>
          <a:ln>
            <a:noFill/>
          </a:ln>
        </p:spPr>
      </p:sp>
      <p:sp>
        <p:nvSpPr>
          <p:cNvPr id="204" name="Google Shape;20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Cover Slide">
  <p:cSld name="2_Cover Slide">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l="20971" t="7824" r="15236" b="7426"/>
          <a:stretch/>
        </p:blipFill>
        <p:spPr>
          <a:xfrm>
            <a:off x="0" y="0"/>
            <a:ext cx="12192000" cy="6858000"/>
          </a:xfrm>
          <a:prstGeom prst="rect">
            <a:avLst/>
          </a:prstGeom>
          <a:noFill/>
          <a:ln>
            <a:noFill/>
          </a:ln>
        </p:spPr>
      </p:pic>
      <p:sp>
        <p:nvSpPr>
          <p:cNvPr id="32" name="Google Shape;32;p5"/>
          <p:cNvSpPr/>
          <p:nvPr/>
        </p:nvSpPr>
        <p:spPr>
          <a:xfrm>
            <a:off x="4223658" y="3292475"/>
            <a:ext cx="7010400" cy="2786743"/>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 name="Google Shape;33;p5"/>
          <p:cNvPicPr preferRelativeResize="0"/>
          <p:nvPr/>
        </p:nvPicPr>
        <p:blipFill rotWithShape="1">
          <a:blip r:embed="rId3">
            <a:alphaModFix/>
          </a:blip>
          <a:srcRect/>
          <a:stretch/>
        </p:blipFill>
        <p:spPr>
          <a:xfrm>
            <a:off x="683441" y="2028372"/>
            <a:ext cx="2419264" cy="586922"/>
          </a:xfrm>
          <a:prstGeom prst="rect">
            <a:avLst/>
          </a:prstGeom>
          <a:noFill/>
          <a:ln>
            <a:noFill/>
          </a:ln>
        </p:spPr>
      </p:pic>
      <p:sp>
        <p:nvSpPr>
          <p:cNvPr id="34" name="Google Shape;34;p5"/>
          <p:cNvSpPr txBox="1">
            <a:spLocks noGrp="1"/>
          </p:cNvSpPr>
          <p:nvPr>
            <p:ph type="body" idx="1"/>
          </p:nvPr>
        </p:nvSpPr>
        <p:spPr>
          <a:xfrm>
            <a:off x="2978150" y="3780518"/>
            <a:ext cx="9213850" cy="51308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3400"/>
              <a:buNone/>
              <a:defRPr sz="34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
          <p:cNvSpPr txBox="1">
            <a:spLocks noGrp="1"/>
          </p:cNvSpPr>
          <p:nvPr>
            <p:ph type="body" idx="2"/>
          </p:nvPr>
        </p:nvSpPr>
        <p:spPr>
          <a:xfrm>
            <a:off x="2978150" y="4429307"/>
            <a:ext cx="9213850" cy="51308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3"/>
          </p:nvPr>
        </p:nvSpPr>
        <p:spPr>
          <a:xfrm>
            <a:off x="2960733" y="5078096"/>
            <a:ext cx="9213850" cy="51308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2"/>
              </a:buClr>
              <a:buSzPts val="1600"/>
              <a:buNone/>
              <a:defRPr sz="1600" b="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07"/>
        <p:cNvGrpSpPr/>
        <p:nvPr/>
      </p:nvGrpSpPr>
      <p:grpSpPr>
        <a:xfrm>
          <a:off x="0" y="0"/>
          <a:ext cx="0" cy="0"/>
          <a:chOff x="0" y="0"/>
          <a:chExt cx="0" cy="0"/>
        </a:xfrm>
      </p:grpSpPr>
      <p:sp>
        <p:nvSpPr>
          <p:cNvPr id="208" name="Google Shape;208;p33"/>
          <p:cNvSpPr/>
          <p:nvPr/>
        </p:nvSpPr>
        <p:spPr>
          <a:xfrm>
            <a:off x="612804" y="524656"/>
            <a:ext cx="10980937" cy="6333344"/>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9" name="Google Shape;209;p33"/>
          <p:cNvSpPr>
            <a:spLocks noGrp="1"/>
          </p:cNvSpPr>
          <p:nvPr>
            <p:ph type="pic" idx="2"/>
          </p:nvPr>
        </p:nvSpPr>
        <p:spPr>
          <a:xfrm>
            <a:off x="5521549" y="1674886"/>
            <a:ext cx="1163446" cy="1163445"/>
          </a:xfrm>
          <a:prstGeom prst="ellipse">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210"/>
        <p:cNvGrpSpPr/>
        <p:nvPr/>
      </p:nvGrpSpPr>
      <p:grpSpPr>
        <a:xfrm>
          <a:off x="0" y="0"/>
          <a:ext cx="0" cy="0"/>
          <a:chOff x="0" y="0"/>
          <a:chExt cx="0" cy="0"/>
        </a:xfrm>
      </p:grpSpPr>
      <p:sp>
        <p:nvSpPr>
          <p:cNvPr id="211" name="Google Shape;211;p34"/>
          <p:cNvSpPr/>
          <p:nvPr/>
        </p:nvSpPr>
        <p:spPr>
          <a:xfrm>
            <a:off x="612804" y="0"/>
            <a:ext cx="10980937" cy="6858000"/>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212"/>
        <p:cNvGrpSpPr/>
        <p:nvPr/>
      </p:nvGrpSpPr>
      <p:grpSpPr>
        <a:xfrm>
          <a:off x="0" y="0"/>
          <a:ext cx="0" cy="0"/>
          <a:chOff x="0" y="0"/>
          <a:chExt cx="0" cy="0"/>
        </a:xfrm>
      </p:grpSpPr>
      <p:sp>
        <p:nvSpPr>
          <p:cNvPr id="213" name="Google Shape;213;p35"/>
          <p:cNvSpPr/>
          <p:nvPr/>
        </p:nvSpPr>
        <p:spPr>
          <a:xfrm>
            <a:off x="612804" y="0"/>
            <a:ext cx="10980937" cy="6858000"/>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4" name="Google Shape;214;p35"/>
          <p:cNvSpPr>
            <a:spLocks noGrp="1"/>
          </p:cNvSpPr>
          <p:nvPr>
            <p:ph type="pic" idx="2"/>
          </p:nvPr>
        </p:nvSpPr>
        <p:spPr>
          <a:xfrm>
            <a:off x="6415540" y="2511429"/>
            <a:ext cx="3875087" cy="1493838"/>
          </a:xfrm>
          <a:prstGeom prst="rect">
            <a:avLst/>
          </a:prstGeom>
          <a:noFill/>
          <a:ln>
            <a:noFill/>
          </a:ln>
        </p:spPr>
      </p:sp>
      <p:sp>
        <p:nvSpPr>
          <p:cNvPr id="215" name="Google Shape;215;p35"/>
          <p:cNvSpPr>
            <a:spLocks noGrp="1"/>
          </p:cNvSpPr>
          <p:nvPr>
            <p:ph type="pic" idx="3"/>
          </p:nvPr>
        </p:nvSpPr>
        <p:spPr>
          <a:xfrm>
            <a:off x="6415540" y="4129773"/>
            <a:ext cx="1872116" cy="1493838"/>
          </a:xfrm>
          <a:prstGeom prst="rect">
            <a:avLst/>
          </a:prstGeom>
          <a:noFill/>
          <a:ln>
            <a:noFill/>
          </a:ln>
        </p:spPr>
      </p:sp>
      <p:sp>
        <p:nvSpPr>
          <p:cNvPr id="216" name="Google Shape;216;p35"/>
          <p:cNvSpPr>
            <a:spLocks noGrp="1"/>
          </p:cNvSpPr>
          <p:nvPr>
            <p:ph type="pic" idx="4"/>
          </p:nvPr>
        </p:nvSpPr>
        <p:spPr>
          <a:xfrm>
            <a:off x="8418511" y="4129773"/>
            <a:ext cx="1872116" cy="1493838"/>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solidFill>
          <a:srgbClr val="F8F4EB"/>
        </a:solidFill>
        <a:effectLst/>
      </p:bgPr>
    </p:bg>
    <p:spTree>
      <p:nvGrpSpPr>
        <p:cNvPr id="1" name="Shape 217"/>
        <p:cNvGrpSpPr/>
        <p:nvPr/>
      </p:nvGrpSpPr>
      <p:grpSpPr>
        <a:xfrm>
          <a:off x="0" y="0"/>
          <a:ext cx="0" cy="0"/>
          <a:chOff x="0" y="0"/>
          <a:chExt cx="0" cy="0"/>
        </a:xfrm>
      </p:grpSpPr>
      <p:sp>
        <p:nvSpPr>
          <p:cNvPr id="218" name="Google Shape;218;p36"/>
          <p:cNvSpPr/>
          <p:nvPr/>
        </p:nvSpPr>
        <p:spPr>
          <a:xfrm>
            <a:off x="612804" y="0"/>
            <a:ext cx="10980937" cy="6331882"/>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9" name="Google Shape;219;p36"/>
          <p:cNvSpPr>
            <a:spLocks noGrp="1"/>
          </p:cNvSpPr>
          <p:nvPr>
            <p:ph type="pic" idx="2"/>
          </p:nvPr>
        </p:nvSpPr>
        <p:spPr>
          <a:xfrm>
            <a:off x="5521549" y="3400816"/>
            <a:ext cx="1163446" cy="1163445"/>
          </a:xfrm>
          <a:prstGeom prst="ellipse">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220"/>
        <p:cNvGrpSpPr/>
        <p:nvPr/>
      </p:nvGrpSpPr>
      <p:grpSpPr>
        <a:xfrm>
          <a:off x="0" y="0"/>
          <a:ext cx="0" cy="0"/>
          <a:chOff x="0" y="0"/>
          <a:chExt cx="0" cy="0"/>
        </a:xfrm>
      </p:grpSpPr>
      <p:sp>
        <p:nvSpPr>
          <p:cNvPr id="221" name="Google Shape;221;p37"/>
          <p:cNvSpPr>
            <a:spLocks noGrp="1"/>
          </p:cNvSpPr>
          <p:nvPr>
            <p:ph type="pic" idx="2"/>
          </p:nvPr>
        </p:nvSpPr>
        <p:spPr>
          <a:xfrm>
            <a:off x="612775" y="523875"/>
            <a:ext cx="10980738" cy="5808663"/>
          </a:xfrm>
          <a:prstGeom prst="rect">
            <a:avLst/>
          </a:prstGeom>
          <a:noFill/>
          <a:ln>
            <a:noFill/>
          </a:ln>
        </p:spPr>
      </p:sp>
      <p:sp>
        <p:nvSpPr>
          <p:cNvPr id="222" name="Google Shape;22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25"/>
        <p:cNvGrpSpPr/>
        <p:nvPr/>
      </p:nvGrpSpPr>
      <p:grpSpPr>
        <a:xfrm>
          <a:off x="0" y="0"/>
          <a:ext cx="0" cy="0"/>
          <a:chOff x="0" y="0"/>
          <a:chExt cx="0" cy="0"/>
        </a:xfrm>
      </p:grpSpPr>
      <p:sp>
        <p:nvSpPr>
          <p:cNvPr id="226" name="Google Shape;226;p38"/>
          <p:cNvSpPr>
            <a:spLocks noGrp="1"/>
          </p:cNvSpPr>
          <p:nvPr>
            <p:ph type="pic" idx="2"/>
          </p:nvPr>
        </p:nvSpPr>
        <p:spPr>
          <a:xfrm>
            <a:off x="612775" y="523875"/>
            <a:ext cx="10980738" cy="2905125"/>
          </a:xfrm>
          <a:prstGeom prst="rect">
            <a:avLst/>
          </a:prstGeom>
          <a:noFill/>
          <a:ln>
            <a:noFill/>
          </a:ln>
        </p:spPr>
      </p:sp>
      <p:sp>
        <p:nvSpPr>
          <p:cNvPr id="227" name="Google Shape;22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230"/>
        <p:cNvGrpSpPr/>
        <p:nvPr/>
      </p:nvGrpSpPr>
      <p:grpSpPr>
        <a:xfrm>
          <a:off x="0" y="0"/>
          <a:ext cx="0" cy="0"/>
          <a:chOff x="0" y="0"/>
          <a:chExt cx="0" cy="0"/>
        </a:xfrm>
      </p:grpSpPr>
      <p:sp>
        <p:nvSpPr>
          <p:cNvPr id="231" name="Google Shape;231;p39"/>
          <p:cNvSpPr>
            <a:spLocks noGrp="1"/>
          </p:cNvSpPr>
          <p:nvPr>
            <p:ph type="pic" idx="2"/>
          </p:nvPr>
        </p:nvSpPr>
        <p:spPr>
          <a:xfrm>
            <a:off x="4126229" y="523875"/>
            <a:ext cx="7467283" cy="5808663"/>
          </a:xfrm>
          <a:prstGeom prst="rect">
            <a:avLst/>
          </a:prstGeom>
          <a:noFill/>
          <a:ln>
            <a:noFill/>
          </a:ln>
        </p:spPr>
      </p:sp>
      <p:sp>
        <p:nvSpPr>
          <p:cNvPr id="232" name="Google Shape;23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35"/>
        <p:cNvGrpSpPr/>
        <p:nvPr/>
      </p:nvGrpSpPr>
      <p:grpSpPr>
        <a:xfrm>
          <a:off x="0" y="0"/>
          <a:ext cx="0" cy="0"/>
          <a:chOff x="0" y="0"/>
          <a:chExt cx="0" cy="0"/>
        </a:xfrm>
      </p:grpSpPr>
      <p:sp>
        <p:nvSpPr>
          <p:cNvPr id="236" name="Google Shape;236;p40"/>
          <p:cNvSpPr/>
          <p:nvPr/>
        </p:nvSpPr>
        <p:spPr>
          <a:xfrm>
            <a:off x="4959927" y="524656"/>
            <a:ext cx="6633814" cy="580722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7" name="Google Shape;23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240"/>
        <p:cNvGrpSpPr/>
        <p:nvPr/>
      </p:nvGrpSpPr>
      <p:grpSpPr>
        <a:xfrm>
          <a:off x="0" y="0"/>
          <a:ext cx="0" cy="0"/>
          <a:chOff x="0" y="0"/>
          <a:chExt cx="0" cy="0"/>
        </a:xfrm>
      </p:grpSpPr>
      <p:sp>
        <p:nvSpPr>
          <p:cNvPr id="241" name="Google Shape;241;p41"/>
          <p:cNvSpPr/>
          <p:nvPr/>
        </p:nvSpPr>
        <p:spPr>
          <a:xfrm>
            <a:off x="4959927" y="524656"/>
            <a:ext cx="6633814" cy="580722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2" name="Google Shape;242;p41"/>
          <p:cNvSpPr>
            <a:spLocks noGrp="1"/>
          </p:cNvSpPr>
          <p:nvPr>
            <p:ph type="pic" idx="2"/>
          </p:nvPr>
        </p:nvSpPr>
        <p:spPr>
          <a:xfrm>
            <a:off x="5476682" y="2028193"/>
            <a:ext cx="2800152" cy="2800152"/>
          </a:xfrm>
          <a:prstGeom prst="ellipse">
            <a:avLst/>
          </a:prstGeom>
          <a:noFill/>
          <a:ln>
            <a:noFill/>
          </a:ln>
        </p:spPr>
      </p:sp>
      <p:sp>
        <p:nvSpPr>
          <p:cNvPr id="243" name="Google Shape;24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246"/>
        <p:cNvGrpSpPr/>
        <p:nvPr/>
      </p:nvGrpSpPr>
      <p:grpSpPr>
        <a:xfrm>
          <a:off x="0" y="0"/>
          <a:ext cx="0" cy="0"/>
          <a:chOff x="0" y="0"/>
          <a:chExt cx="0" cy="0"/>
        </a:xfrm>
      </p:grpSpPr>
      <p:sp>
        <p:nvSpPr>
          <p:cNvPr id="247" name="Google Shape;247;p42"/>
          <p:cNvSpPr>
            <a:spLocks noGrp="1"/>
          </p:cNvSpPr>
          <p:nvPr>
            <p:ph type="pic" idx="2"/>
          </p:nvPr>
        </p:nvSpPr>
        <p:spPr>
          <a:xfrm>
            <a:off x="4959927" y="524656"/>
            <a:ext cx="6633813" cy="5818994"/>
          </a:xfrm>
          <a:prstGeom prst="rect">
            <a:avLst/>
          </a:prstGeom>
          <a:noFill/>
          <a:ln>
            <a:noFill/>
          </a:ln>
        </p:spPr>
      </p:sp>
      <p:sp>
        <p:nvSpPr>
          <p:cNvPr id="248" name="Google Shape;24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over Slide">
  <p:cSld name="3_Cover Slide">
    <p:bg>
      <p:bgPr>
        <a:solidFill>
          <a:srgbClr val="30569D"/>
        </a:solidFill>
        <a:effectLst/>
      </p:bgPr>
    </p:bg>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l="13992" t="4193" r="9750" b="4193"/>
          <a:stretch/>
        </p:blipFill>
        <p:spPr>
          <a:xfrm>
            <a:off x="0" y="0"/>
            <a:ext cx="12192000" cy="6858000"/>
          </a:xfrm>
          <a:prstGeom prst="rect">
            <a:avLst/>
          </a:prstGeom>
          <a:noFill/>
          <a:ln>
            <a:noFill/>
          </a:ln>
        </p:spPr>
      </p:pic>
      <p:pic>
        <p:nvPicPr>
          <p:cNvPr id="39" name="Google Shape;39;p6"/>
          <p:cNvPicPr preferRelativeResize="0"/>
          <p:nvPr/>
        </p:nvPicPr>
        <p:blipFill rotWithShape="1">
          <a:blip r:embed="rId3">
            <a:alphaModFix/>
          </a:blip>
          <a:srcRect/>
          <a:stretch/>
        </p:blipFill>
        <p:spPr>
          <a:xfrm>
            <a:off x="2590707" y="1602752"/>
            <a:ext cx="3498574" cy="768596"/>
          </a:xfrm>
          <a:prstGeom prst="rect">
            <a:avLst/>
          </a:prstGeom>
          <a:noFill/>
          <a:ln>
            <a:noFill/>
          </a:ln>
        </p:spPr>
      </p:pic>
      <p:sp>
        <p:nvSpPr>
          <p:cNvPr id="40" name="Google Shape;40;p6"/>
          <p:cNvSpPr txBox="1">
            <a:spLocks noGrp="1"/>
          </p:cNvSpPr>
          <p:nvPr>
            <p:ph type="body" idx="1"/>
          </p:nvPr>
        </p:nvSpPr>
        <p:spPr>
          <a:xfrm>
            <a:off x="2590707" y="2911234"/>
            <a:ext cx="6818993" cy="78226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4800"/>
              <a:buNone/>
              <a:defRPr sz="4800" b="1">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body" idx="2"/>
          </p:nvPr>
        </p:nvSpPr>
        <p:spPr>
          <a:xfrm>
            <a:off x="2590707" y="3837890"/>
            <a:ext cx="6818992" cy="5130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2800"/>
              <a:buNone/>
              <a:defRPr sz="2800" b="0">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body" idx="3"/>
          </p:nvPr>
        </p:nvSpPr>
        <p:spPr>
          <a:xfrm>
            <a:off x="2590707" y="4755835"/>
            <a:ext cx="6818992" cy="5130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1600"/>
              <a:buNone/>
              <a:defRPr sz="1600" b="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51"/>
        <p:cNvGrpSpPr/>
        <p:nvPr/>
      </p:nvGrpSpPr>
      <p:grpSpPr>
        <a:xfrm>
          <a:off x="0" y="0"/>
          <a:ext cx="0" cy="0"/>
          <a:chOff x="0" y="0"/>
          <a:chExt cx="0" cy="0"/>
        </a:xfrm>
      </p:grpSpPr>
      <p:sp>
        <p:nvSpPr>
          <p:cNvPr id="252" name="Google Shape;252;p43"/>
          <p:cNvSpPr/>
          <p:nvPr/>
        </p:nvSpPr>
        <p:spPr>
          <a:xfrm>
            <a:off x="4959927" y="524656"/>
            <a:ext cx="6633814" cy="580722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3" name="Google Shape;253;p43"/>
          <p:cNvSpPr>
            <a:spLocks noGrp="1"/>
          </p:cNvSpPr>
          <p:nvPr>
            <p:ph type="pic" idx="2"/>
          </p:nvPr>
        </p:nvSpPr>
        <p:spPr>
          <a:xfrm>
            <a:off x="5624368" y="1093788"/>
            <a:ext cx="3519632" cy="3519632"/>
          </a:xfrm>
          <a:prstGeom prst="rect">
            <a:avLst/>
          </a:prstGeom>
          <a:noFill/>
          <a:ln>
            <a:noFill/>
          </a:ln>
        </p:spPr>
      </p:sp>
      <p:sp>
        <p:nvSpPr>
          <p:cNvPr id="254" name="Google Shape;254;p43"/>
          <p:cNvSpPr>
            <a:spLocks noGrp="1"/>
          </p:cNvSpPr>
          <p:nvPr>
            <p:ph type="pic" idx="3"/>
          </p:nvPr>
        </p:nvSpPr>
        <p:spPr>
          <a:xfrm>
            <a:off x="9448833" y="2773345"/>
            <a:ext cx="1840075" cy="1840075"/>
          </a:xfrm>
          <a:prstGeom prst="rect">
            <a:avLst/>
          </a:prstGeom>
          <a:noFill/>
          <a:ln>
            <a:noFill/>
          </a:ln>
        </p:spPr>
      </p:sp>
      <p:sp>
        <p:nvSpPr>
          <p:cNvPr id="255" name="Google Shape;25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58"/>
        <p:cNvGrpSpPr/>
        <p:nvPr/>
      </p:nvGrpSpPr>
      <p:grpSpPr>
        <a:xfrm>
          <a:off x="0" y="0"/>
          <a:ext cx="0" cy="0"/>
          <a:chOff x="0" y="0"/>
          <a:chExt cx="0" cy="0"/>
        </a:xfrm>
      </p:grpSpPr>
      <p:sp>
        <p:nvSpPr>
          <p:cNvPr id="259" name="Google Shape;259;p44"/>
          <p:cNvSpPr/>
          <p:nvPr/>
        </p:nvSpPr>
        <p:spPr>
          <a:xfrm>
            <a:off x="4959927" y="524656"/>
            <a:ext cx="6633814"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0" name="Google Shape;260;p44"/>
          <p:cNvSpPr>
            <a:spLocks noGrp="1"/>
          </p:cNvSpPr>
          <p:nvPr>
            <p:ph type="pic" idx="2"/>
          </p:nvPr>
        </p:nvSpPr>
        <p:spPr>
          <a:xfrm>
            <a:off x="5243368" y="1668453"/>
            <a:ext cx="3519632" cy="3519632"/>
          </a:xfrm>
          <a:prstGeom prst="donut">
            <a:avLst>
              <a:gd name="adj" fmla="val 28782"/>
            </a:avLst>
          </a:prstGeom>
          <a:noFill/>
          <a:ln>
            <a:noFill/>
          </a:ln>
        </p:spPr>
      </p:sp>
      <p:sp>
        <p:nvSpPr>
          <p:cNvPr id="261" name="Google Shape;26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solidFill>
          <a:schemeClr val="dk1"/>
        </a:solidFill>
        <a:effectLst/>
      </p:bgPr>
    </p:bg>
    <p:spTree>
      <p:nvGrpSpPr>
        <p:cNvPr id="1" name="Shape 264"/>
        <p:cNvGrpSpPr/>
        <p:nvPr/>
      </p:nvGrpSpPr>
      <p:grpSpPr>
        <a:xfrm>
          <a:off x="0" y="0"/>
          <a:ext cx="0" cy="0"/>
          <a:chOff x="0" y="0"/>
          <a:chExt cx="0" cy="0"/>
        </a:xfrm>
      </p:grpSpPr>
      <p:sp>
        <p:nvSpPr>
          <p:cNvPr id="265" name="Google Shape;265;p45"/>
          <p:cNvSpPr/>
          <p:nvPr/>
        </p:nvSpPr>
        <p:spPr>
          <a:xfrm>
            <a:off x="612804" y="524656"/>
            <a:ext cx="10980937" cy="58072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 name="Google Shape;266;p45"/>
          <p:cNvSpPr>
            <a:spLocks noGrp="1"/>
          </p:cNvSpPr>
          <p:nvPr>
            <p:ph type="pic" idx="2"/>
          </p:nvPr>
        </p:nvSpPr>
        <p:spPr>
          <a:xfrm>
            <a:off x="6446520" y="2354580"/>
            <a:ext cx="3875405" cy="2423795"/>
          </a:xfrm>
          <a:prstGeom prst="rect">
            <a:avLst/>
          </a:prstGeom>
          <a:noFill/>
          <a:ln>
            <a:noFill/>
          </a:ln>
        </p:spPr>
      </p:sp>
      <p:sp>
        <p:nvSpPr>
          <p:cNvPr id="267" name="Google Shape;26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accent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accent6"/>
                </a:solidFill>
                <a:latin typeface="Arial"/>
                <a:ea typeface="Arial"/>
                <a:cs typeface="Arial"/>
                <a:sym typeface="Arial"/>
              </a:defRPr>
            </a:lvl1pPr>
            <a:lvl2pPr marL="0" lvl="1" indent="0" algn="r">
              <a:spcBef>
                <a:spcPts val="0"/>
              </a:spcBef>
              <a:buNone/>
              <a:defRPr sz="900">
                <a:solidFill>
                  <a:schemeClr val="accent6"/>
                </a:solidFill>
                <a:latin typeface="Arial"/>
                <a:ea typeface="Arial"/>
                <a:cs typeface="Arial"/>
                <a:sym typeface="Arial"/>
              </a:defRPr>
            </a:lvl2pPr>
            <a:lvl3pPr marL="0" lvl="2" indent="0" algn="r">
              <a:spcBef>
                <a:spcPts val="0"/>
              </a:spcBef>
              <a:buNone/>
              <a:defRPr sz="900">
                <a:solidFill>
                  <a:schemeClr val="accent6"/>
                </a:solidFill>
                <a:latin typeface="Arial"/>
                <a:ea typeface="Arial"/>
                <a:cs typeface="Arial"/>
                <a:sym typeface="Arial"/>
              </a:defRPr>
            </a:lvl3pPr>
            <a:lvl4pPr marL="0" lvl="3" indent="0" algn="r">
              <a:spcBef>
                <a:spcPts val="0"/>
              </a:spcBef>
              <a:buNone/>
              <a:defRPr sz="900">
                <a:solidFill>
                  <a:schemeClr val="accent6"/>
                </a:solidFill>
                <a:latin typeface="Arial"/>
                <a:ea typeface="Arial"/>
                <a:cs typeface="Arial"/>
                <a:sym typeface="Arial"/>
              </a:defRPr>
            </a:lvl4pPr>
            <a:lvl5pPr marL="0" lvl="4" indent="0" algn="r">
              <a:spcBef>
                <a:spcPts val="0"/>
              </a:spcBef>
              <a:buNone/>
              <a:defRPr sz="900">
                <a:solidFill>
                  <a:schemeClr val="accent6"/>
                </a:solidFill>
                <a:latin typeface="Arial"/>
                <a:ea typeface="Arial"/>
                <a:cs typeface="Arial"/>
                <a:sym typeface="Arial"/>
              </a:defRPr>
            </a:lvl5pPr>
            <a:lvl6pPr marL="0" lvl="5" indent="0" algn="r">
              <a:spcBef>
                <a:spcPts val="0"/>
              </a:spcBef>
              <a:buNone/>
              <a:defRPr sz="900">
                <a:solidFill>
                  <a:schemeClr val="accent6"/>
                </a:solidFill>
                <a:latin typeface="Arial"/>
                <a:ea typeface="Arial"/>
                <a:cs typeface="Arial"/>
                <a:sym typeface="Arial"/>
              </a:defRPr>
            </a:lvl6pPr>
            <a:lvl7pPr marL="0" lvl="6" indent="0" algn="r">
              <a:spcBef>
                <a:spcPts val="0"/>
              </a:spcBef>
              <a:buNone/>
              <a:defRPr sz="900">
                <a:solidFill>
                  <a:schemeClr val="accent6"/>
                </a:solidFill>
                <a:latin typeface="Arial"/>
                <a:ea typeface="Arial"/>
                <a:cs typeface="Arial"/>
                <a:sym typeface="Arial"/>
              </a:defRPr>
            </a:lvl7pPr>
            <a:lvl8pPr marL="0" lvl="7" indent="0" algn="r">
              <a:spcBef>
                <a:spcPts val="0"/>
              </a:spcBef>
              <a:buNone/>
              <a:defRPr sz="900">
                <a:solidFill>
                  <a:schemeClr val="accent6"/>
                </a:solidFill>
                <a:latin typeface="Arial"/>
                <a:ea typeface="Arial"/>
                <a:cs typeface="Arial"/>
                <a:sym typeface="Arial"/>
              </a:defRPr>
            </a:lvl8pPr>
            <a:lvl9pPr marL="0" lvl="8" indent="0" algn="r">
              <a:spcBef>
                <a:spcPts val="0"/>
              </a:spcBef>
              <a:buNone/>
              <a:defRPr sz="900">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270"/>
        <p:cNvGrpSpPr/>
        <p:nvPr/>
      </p:nvGrpSpPr>
      <p:grpSpPr>
        <a:xfrm>
          <a:off x="0" y="0"/>
          <a:ext cx="0" cy="0"/>
          <a:chOff x="0" y="0"/>
          <a:chExt cx="0" cy="0"/>
        </a:xfrm>
      </p:grpSpPr>
      <p:sp>
        <p:nvSpPr>
          <p:cNvPr id="271" name="Google Shape;271;p46"/>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 name="Google Shape;272;p46"/>
          <p:cNvSpPr>
            <a:spLocks noGrp="1"/>
          </p:cNvSpPr>
          <p:nvPr>
            <p:ph type="pic" idx="2"/>
          </p:nvPr>
        </p:nvSpPr>
        <p:spPr>
          <a:xfrm>
            <a:off x="4548823" y="2011363"/>
            <a:ext cx="2424112" cy="3268662"/>
          </a:xfrm>
          <a:prstGeom prst="rect">
            <a:avLst/>
          </a:prstGeom>
          <a:noFill/>
          <a:ln>
            <a:noFill/>
          </a:ln>
        </p:spPr>
      </p:sp>
      <p:sp>
        <p:nvSpPr>
          <p:cNvPr id="273" name="Google Shape;273;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276"/>
        <p:cNvGrpSpPr/>
        <p:nvPr/>
      </p:nvGrpSpPr>
      <p:grpSpPr>
        <a:xfrm>
          <a:off x="0" y="0"/>
          <a:ext cx="0" cy="0"/>
          <a:chOff x="0" y="0"/>
          <a:chExt cx="0" cy="0"/>
        </a:xfrm>
      </p:grpSpPr>
      <p:sp>
        <p:nvSpPr>
          <p:cNvPr id="277" name="Google Shape;277;p47"/>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 name="Google Shape;278;p47"/>
          <p:cNvSpPr>
            <a:spLocks noGrp="1"/>
          </p:cNvSpPr>
          <p:nvPr>
            <p:ph type="pic" idx="2"/>
          </p:nvPr>
        </p:nvSpPr>
        <p:spPr>
          <a:xfrm>
            <a:off x="4743450" y="1668463"/>
            <a:ext cx="2046288" cy="3567112"/>
          </a:xfrm>
          <a:prstGeom prst="rect">
            <a:avLst/>
          </a:prstGeom>
          <a:noFill/>
          <a:ln>
            <a:noFill/>
          </a:ln>
        </p:spPr>
      </p:sp>
      <p:sp>
        <p:nvSpPr>
          <p:cNvPr id="279" name="Google Shape;27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282"/>
        <p:cNvGrpSpPr/>
        <p:nvPr/>
      </p:nvGrpSpPr>
      <p:grpSpPr>
        <a:xfrm>
          <a:off x="0" y="0"/>
          <a:ext cx="0" cy="0"/>
          <a:chOff x="0" y="0"/>
          <a:chExt cx="0" cy="0"/>
        </a:xfrm>
      </p:grpSpPr>
      <p:sp>
        <p:nvSpPr>
          <p:cNvPr id="283" name="Google Shape;283;p48"/>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 name="Google Shape;284;p48"/>
          <p:cNvSpPr>
            <a:spLocks noGrp="1"/>
          </p:cNvSpPr>
          <p:nvPr>
            <p:ph type="pic" idx="2"/>
          </p:nvPr>
        </p:nvSpPr>
        <p:spPr>
          <a:xfrm>
            <a:off x="5189538" y="2411413"/>
            <a:ext cx="1714500" cy="2046287"/>
          </a:xfrm>
          <a:prstGeom prst="roundRect">
            <a:avLst>
              <a:gd name="adj" fmla="val 16667"/>
            </a:avLst>
          </a:prstGeom>
          <a:noFill/>
          <a:ln>
            <a:noFill/>
          </a:ln>
        </p:spPr>
      </p:sp>
      <p:sp>
        <p:nvSpPr>
          <p:cNvPr id="285" name="Google Shape;28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288"/>
        <p:cNvGrpSpPr/>
        <p:nvPr/>
      </p:nvGrpSpPr>
      <p:grpSpPr>
        <a:xfrm>
          <a:off x="0" y="0"/>
          <a:ext cx="0" cy="0"/>
          <a:chOff x="0" y="0"/>
          <a:chExt cx="0" cy="0"/>
        </a:xfrm>
      </p:grpSpPr>
      <p:sp>
        <p:nvSpPr>
          <p:cNvPr id="289" name="Google Shape;289;p49"/>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 name="Google Shape;290;p49"/>
          <p:cNvSpPr>
            <a:spLocks noGrp="1"/>
          </p:cNvSpPr>
          <p:nvPr>
            <p:ph type="pic" idx="2"/>
          </p:nvPr>
        </p:nvSpPr>
        <p:spPr>
          <a:xfrm>
            <a:off x="7820025" y="1711325"/>
            <a:ext cx="5767388" cy="3657600"/>
          </a:xfrm>
          <a:prstGeom prst="rect">
            <a:avLst/>
          </a:prstGeom>
          <a:noFill/>
          <a:ln>
            <a:noFill/>
          </a:ln>
        </p:spPr>
      </p:sp>
      <p:sp>
        <p:nvSpPr>
          <p:cNvPr id="291" name="Google Shape;29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1_Custom Layout">
  <p:cSld name="31_Custom Layout">
    <p:spTree>
      <p:nvGrpSpPr>
        <p:cNvPr id="1" name="Shape 294"/>
        <p:cNvGrpSpPr/>
        <p:nvPr/>
      </p:nvGrpSpPr>
      <p:grpSpPr>
        <a:xfrm>
          <a:off x="0" y="0"/>
          <a:ext cx="0" cy="0"/>
          <a:chOff x="0" y="0"/>
          <a:chExt cx="0" cy="0"/>
        </a:xfrm>
      </p:grpSpPr>
      <p:sp>
        <p:nvSpPr>
          <p:cNvPr id="295" name="Google Shape;295;p50"/>
          <p:cNvSpPr/>
          <p:nvPr/>
        </p:nvSpPr>
        <p:spPr>
          <a:xfrm>
            <a:off x="4537710" y="524656"/>
            <a:ext cx="7056031"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 name="Google Shape;296;p50"/>
          <p:cNvSpPr>
            <a:spLocks noGrp="1"/>
          </p:cNvSpPr>
          <p:nvPr>
            <p:ph type="pic" idx="2"/>
          </p:nvPr>
        </p:nvSpPr>
        <p:spPr>
          <a:xfrm>
            <a:off x="8766175" y="1897063"/>
            <a:ext cx="2046288" cy="3543300"/>
          </a:xfrm>
          <a:prstGeom prst="rect">
            <a:avLst/>
          </a:prstGeom>
          <a:noFill/>
          <a:ln>
            <a:noFill/>
          </a:ln>
        </p:spPr>
      </p:sp>
      <p:sp>
        <p:nvSpPr>
          <p:cNvPr id="297" name="Google Shape;297;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300"/>
        <p:cNvGrpSpPr/>
        <p:nvPr/>
      </p:nvGrpSpPr>
      <p:grpSpPr>
        <a:xfrm>
          <a:off x="0" y="0"/>
          <a:ext cx="0" cy="0"/>
          <a:chOff x="0" y="0"/>
          <a:chExt cx="0" cy="0"/>
        </a:xfrm>
      </p:grpSpPr>
      <p:sp>
        <p:nvSpPr>
          <p:cNvPr id="301" name="Google Shape;301;p51"/>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2" name="Google Shape;302;p51"/>
          <p:cNvSpPr>
            <a:spLocks noGrp="1"/>
          </p:cNvSpPr>
          <p:nvPr>
            <p:ph type="pic" idx="2"/>
          </p:nvPr>
        </p:nvSpPr>
        <p:spPr>
          <a:xfrm>
            <a:off x="1600200" y="1897063"/>
            <a:ext cx="2389188" cy="3167062"/>
          </a:xfrm>
          <a:prstGeom prst="rect">
            <a:avLst/>
          </a:prstGeom>
          <a:noFill/>
          <a:ln>
            <a:noFill/>
          </a:ln>
        </p:spPr>
      </p:sp>
      <p:sp>
        <p:nvSpPr>
          <p:cNvPr id="303" name="Google Shape;303;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3_Custom Layout">
  <p:cSld name="33_Custom Layout">
    <p:bg>
      <p:bgPr>
        <a:solidFill>
          <a:srgbClr val="F8F4EB"/>
        </a:solidFill>
        <a:effectLst/>
      </p:bgPr>
    </p:bg>
    <p:spTree>
      <p:nvGrpSpPr>
        <p:cNvPr id="1" name="Shape 306"/>
        <p:cNvGrpSpPr/>
        <p:nvPr/>
      </p:nvGrpSpPr>
      <p:grpSpPr>
        <a:xfrm>
          <a:off x="0" y="0"/>
          <a:ext cx="0" cy="0"/>
          <a:chOff x="0" y="0"/>
          <a:chExt cx="0" cy="0"/>
        </a:xfrm>
      </p:grpSpPr>
      <p:sp>
        <p:nvSpPr>
          <p:cNvPr id="307" name="Google Shape;307;p52"/>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8" name="Google Shape;308;p52"/>
          <p:cNvSpPr>
            <a:spLocks noGrp="1"/>
          </p:cNvSpPr>
          <p:nvPr>
            <p:ph type="pic" idx="2"/>
          </p:nvPr>
        </p:nvSpPr>
        <p:spPr>
          <a:xfrm>
            <a:off x="1447800" y="2209800"/>
            <a:ext cx="3924300" cy="5207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Cover Slide">
  <p:cSld name="4_Cover Slide">
    <p:bg>
      <p:bgPr>
        <a:solidFill>
          <a:schemeClr val="accent6"/>
        </a:solidFill>
        <a:effectLst/>
      </p:bgPr>
    </p:bg>
    <p:spTree>
      <p:nvGrpSpPr>
        <p:cNvPr id="1" name="Shape 43"/>
        <p:cNvGrpSpPr/>
        <p:nvPr/>
      </p:nvGrpSpPr>
      <p:grpSpPr>
        <a:xfrm>
          <a:off x="0" y="0"/>
          <a:ext cx="0" cy="0"/>
          <a:chOff x="0" y="0"/>
          <a:chExt cx="0" cy="0"/>
        </a:xfrm>
      </p:grpSpPr>
      <p:sp>
        <p:nvSpPr>
          <p:cNvPr id="44" name="Google Shape;44;p7"/>
          <p:cNvSpPr txBox="1">
            <a:spLocks noGrp="1"/>
          </p:cNvSpPr>
          <p:nvPr>
            <p:ph type="body" idx="1"/>
          </p:nvPr>
        </p:nvSpPr>
        <p:spPr>
          <a:xfrm>
            <a:off x="2590707" y="2911234"/>
            <a:ext cx="6818993" cy="78226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4800"/>
              <a:buNone/>
              <a:defRPr sz="48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2"/>
          </p:nvPr>
        </p:nvSpPr>
        <p:spPr>
          <a:xfrm>
            <a:off x="2590707" y="3837890"/>
            <a:ext cx="6818992" cy="5130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b="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body" idx="3"/>
          </p:nvPr>
        </p:nvSpPr>
        <p:spPr>
          <a:xfrm>
            <a:off x="2590707" y="4755835"/>
            <a:ext cx="6818992" cy="5130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1600"/>
              <a:buNone/>
              <a:defRPr sz="1600" b="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 name="Google Shape;47;p7"/>
          <p:cNvPicPr preferRelativeResize="0"/>
          <p:nvPr/>
        </p:nvPicPr>
        <p:blipFill rotWithShape="1">
          <a:blip r:embed="rId2">
            <a:alphaModFix/>
          </a:blip>
          <a:srcRect/>
          <a:stretch/>
        </p:blipFill>
        <p:spPr>
          <a:xfrm>
            <a:off x="2590707" y="1869231"/>
            <a:ext cx="2654300" cy="5715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4_Custom Layout">
  <p:cSld name="34_Custom Layout">
    <p:spTree>
      <p:nvGrpSpPr>
        <p:cNvPr id="1" name="Shape 309"/>
        <p:cNvGrpSpPr/>
        <p:nvPr/>
      </p:nvGrpSpPr>
      <p:grpSpPr>
        <a:xfrm>
          <a:off x="0" y="0"/>
          <a:ext cx="0" cy="0"/>
          <a:chOff x="0" y="0"/>
          <a:chExt cx="0" cy="0"/>
        </a:xfrm>
      </p:grpSpPr>
      <p:sp>
        <p:nvSpPr>
          <p:cNvPr id="310" name="Google Shape;310;p53"/>
          <p:cNvSpPr/>
          <p:nvPr/>
        </p:nvSpPr>
        <p:spPr>
          <a:xfrm>
            <a:off x="612804" y="524656"/>
            <a:ext cx="10980937" cy="5807226"/>
          </a:xfrm>
          <a:prstGeom prst="rect">
            <a:avLst/>
          </a:prstGeom>
          <a:solidFill>
            <a:srgbClr val="F8F4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1" name="Google Shape;311;p53"/>
          <p:cNvSpPr>
            <a:spLocks noGrp="1"/>
          </p:cNvSpPr>
          <p:nvPr>
            <p:ph type="pic" idx="2"/>
          </p:nvPr>
        </p:nvSpPr>
        <p:spPr>
          <a:xfrm>
            <a:off x="2058307" y="1292678"/>
            <a:ext cx="2032000" cy="4413250"/>
          </a:xfrm>
          <a:prstGeom prst="roundRect">
            <a:avLst>
              <a:gd name="adj" fmla="val 11042"/>
            </a:avLst>
          </a:prstGeom>
          <a:noFill/>
          <a:ln>
            <a:noFill/>
          </a:ln>
        </p:spPr>
      </p:sp>
      <p:sp>
        <p:nvSpPr>
          <p:cNvPr id="312" name="Google Shape;312;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5"/>
        <p:cNvGrpSpPr/>
        <p:nvPr/>
      </p:nvGrpSpPr>
      <p:grpSpPr>
        <a:xfrm>
          <a:off x="0" y="0"/>
          <a:ext cx="0" cy="0"/>
          <a:chOff x="0" y="0"/>
          <a:chExt cx="0" cy="0"/>
        </a:xfrm>
      </p:grpSpPr>
      <p:sp>
        <p:nvSpPr>
          <p:cNvPr id="316" name="Google Shape;316;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5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18" name="Google Shape;318;p5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9" name="Google Shape;319;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2"/>
        <p:cNvGrpSpPr/>
        <p:nvPr/>
      </p:nvGrpSpPr>
      <p:grpSpPr>
        <a:xfrm>
          <a:off x="0" y="0"/>
          <a:ext cx="0" cy="0"/>
          <a:chOff x="0" y="0"/>
          <a:chExt cx="0" cy="0"/>
        </a:xfrm>
      </p:grpSpPr>
      <p:sp>
        <p:nvSpPr>
          <p:cNvPr id="323" name="Google Shape;323;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55"/>
          <p:cNvSpPr>
            <a:spLocks noGrp="1"/>
          </p:cNvSpPr>
          <p:nvPr>
            <p:ph type="pic" idx="2"/>
          </p:nvPr>
        </p:nvSpPr>
        <p:spPr>
          <a:xfrm>
            <a:off x="5183188" y="987425"/>
            <a:ext cx="6172200" cy="4873625"/>
          </a:xfrm>
          <a:prstGeom prst="rect">
            <a:avLst/>
          </a:prstGeom>
          <a:noFill/>
          <a:ln>
            <a:noFill/>
          </a:ln>
        </p:spPr>
      </p:sp>
      <p:sp>
        <p:nvSpPr>
          <p:cNvPr id="325" name="Google Shape;325;p5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6" name="Google Shape;326;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9"/>
        <p:cNvGrpSpPr/>
        <p:nvPr/>
      </p:nvGrpSpPr>
      <p:grpSpPr>
        <a:xfrm>
          <a:off x="0" y="0"/>
          <a:ext cx="0" cy="0"/>
          <a:chOff x="0" y="0"/>
          <a:chExt cx="0" cy="0"/>
        </a:xfrm>
      </p:grpSpPr>
      <p:sp>
        <p:nvSpPr>
          <p:cNvPr id="330" name="Google Shape;33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1" name="Google Shape;331;p5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5"/>
        <p:cNvGrpSpPr/>
        <p:nvPr/>
      </p:nvGrpSpPr>
      <p:grpSpPr>
        <a:xfrm>
          <a:off x="0" y="0"/>
          <a:ext cx="0" cy="0"/>
          <a:chOff x="0" y="0"/>
          <a:chExt cx="0" cy="0"/>
        </a:xfrm>
      </p:grpSpPr>
      <p:sp>
        <p:nvSpPr>
          <p:cNvPr id="336" name="Google Shape;336;p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7" name="Google Shape;337;p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 name="Google Shape;338;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over Slide">
  <p:cSld name="5_Cover Slide">
    <p:bg>
      <p:bgPr>
        <a:solidFill>
          <a:srgbClr val="F8F4EB"/>
        </a:solidFill>
        <a:effectLst/>
      </p:bgPr>
    </p:bg>
    <p:spTree>
      <p:nvGrpSpPr>
        <p:cNvPr id="1" name="Shape 48"/>
        <p:cNvGrpSpPr/>
        <p:nvPr/>
      </p:nvGrpSpPr>
      <p:grpSpPr>
        <a:xfrm>
          <a:off x="0" y="0"/>
          <a:ext cx="0" cy="0"/>
          <a:chOff x="0" y="0"/>
          <a:chExt cx="0" cy="0"/>
        </a:xfrm>
      </p:grpSpPr>
      <p:sp>
        <p:nvSpPr>
          <p:cNvPr id="49" name="Google Shape;49;p8"/>
          <p:cNvSpPr txBox="1">
            <a:spLocks noGrp="1"/>
          </p:cNvSpPr>
          <p:nvPr>
            <p:ph type="body" idx="1"/>
          </p:nvPr>
        </p:nvSpPr>
        <p:spPr>
          <a:xfrm>
            <a:off x="1219107" y="3429000"/>
            <a:ext cx="6818993" cy="78226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4800"/>
              <a:buNone/>
              <a:defRPr sz="48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
          <p:cNvSpPr txBox="1">
            <a:spLocks noGrp="1"/>
          </p:cNvSpPr>
          <p:nvPr>
            <p:ph type="body" idx="2"/>
          </p:nvPr>
        </p:nvSpPr>
        <p:spPr>
          <a:xfrm>
            <a:off x="1219107" y="4355656"/>
            <a:ext cx="6818992" cy="5130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b="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
          <p:cNvSpPr txBox="1">
            <a:spLocks noGrp="1"/>
          </p:cNvSpPr>
          <p:nvPr>
            <p:ph type="body" idx="3"/>
          </p:nvPr>
        </p:nvSpPr>
        <p:spPr>
          <a:xfrm>
            <a:off x="1219107" y="5273601"/>
            <a:ext cx="6818992" cy="5130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1600"/>
              <a:buNone/>
              <a:defRPr sz="1600" b="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 name="Google Shape;52;p8"/>
          <p:cNvPicPr preferRelativeResize="0"/>
          <p:nvPr/>
        </p:nvPicPr>
        <p:blipFill rotWithShape="1">
          <a:blip r:embed="rId2">
            <a:alphaModFix/>
          </a:blip>
          <a:srcRect/>
          <a:stretch/>
        </p:blipFill>
        <p:spPr>
          <a:xfrm>
            <a:off x="1219107" y="2592687"/>
            <a:ext cx="2654300" cy="571500"/>
          </a:xfrm>
          <a:prstGeom prst="rect">
            <a:avLst/>
          </a:prstGeom>
          <a:noFill/>
          <a:ln>
            <a:noFill/>
          </a:ln>
        </p:spPr>
      </p:pic>
      <p:pic>
        <p:nvPicPr>
          <p:cNvPr id="53" name="Google Shape;53;p8"/>
          <p:cNvPicPr preferRelativeResize="0"/>
          <p:nvPr/>
        </p:nvPicPr>
        <p:blipFill rotWithShape="1">
          <a:blip r:embed="rId3">
            <a:alphaModFix/>
          </a:blip>
          <a:srcRect l="-34" t="36719" r="15291" b="-11448"/>
          <a:stretch/>
        </p:blipFill>
        <p:spPr>
          <a:xfrm>
            <a:off x="4402667" y="1"/>
            <a:ext cx="7789333"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Index Slide">
  <p:cSld name="4_Index Slide">
    <p:bg>
      <p:bgPr>
        <a:solidFill>
          <a:schemeClr val="lt1"/>
        </a:solidFill>
        <a:effectLst/>
      </p:bgPr>
    </p:bg>
    <p:spTree>
      <p:nvGrpSpPr>
        <p:cNvPr id="1" name="Shape 54"/>
        <p:cNvGrpSpPr/>
        <p:nvPr/>
      </p:nvGrpSpPr>
      <p:grpSpPr>
        <a:xfrm>
          <a:off x="0" y="0"/>
          <a:ext cx="0" cy="0"/>
          <a:chOff x="0" y="0"/>
          <a:chExt cx="0" cy="0"/>
        </a:xfrm>
      </p:grpSpPr>
      <p:pic>
        <p:nvPicPr>
          <p:cNvPr id="55" name="Google Shape;55;p9"/>
          <p:cNvPicPr preferRelativeResize="0"/>
          <p:nvPr/>
        </p:nvPicPr>
        <p:blipFill rotWithShape="1">
          <a:blip r:embed="rId2">
            <a:alphaModFix/>
          </a:blip>
          <a:srcRect/>
          <a:stretch/>
        </p:blipFill>
        <p:spPr>
          <a:xfrm>
            <a:off x="9071191" y="669395"/>
            <a:ext cx="2556059" cy="561536"/>
          </a:xfrm>
          <a:prstGeom prst="rect">
            <a:avLst/>
          </a:prstGeom>
          <a:noFill/>
          <a:ln>
            <a:noFill/>
          </a:ln>
        </p:spPr>
      </p:pic>
      <p:sp>
        <p:nvSpPr>
          <p:cNvPr id="56" name="Google Shape;56;p9"/>
          <p:cNvSpPr txBox="1">
            <a:spLocks noGrp="1"/>
          </p:cNvSpPr>
          <p:nvPr>
            <p:ph type="body" idx="1"/>
          </p:nvPr>
        </p:nvSpPr>
        <p:spPr>
          <a:xfrm>
            <a:off x="814159" y="1832242"/>
            <a:ext cx="6818993" cy="782263"/>
          </a:xfrm>
          <a:prstGeom prst="rect">
            <a:avLst/>
          </a:prstGeom>
          <a:noFill/>
          <a:ln>
            <a:noFill/>
          </a:ln>
        </p:spPr>
        <p:txBody>
          <a:bodyPr spcFirstLastPara="1" wrap="square" lIns="91425" tIns="45700" rIns="91425" bIns="45700" anchor="ctr" anchorCtr="0">
            <a:noAutofit/>
          </a:bodyPr>
          <a:lstStyle>
            <a:lvl1pPr marL="457200" lvl="0" indent="-406400" algn="l">
              <a:lnSpc>
                <a:spcPct val="90000"/>
              </a:lnSpc>
              <a:spcBef>
                <a:spcPts val="1000"/>
              </a:spcBef>
              <a:spcAft>
                <a:spcPts val="0"/>
              </a:spcAft>
              <a:buClr>
                <a:schemeClr val="dk2"/>
              </a:buClr>
              <a:buSzPts val="2800"/>
              <a:buFont typeface="Arial"/>
              <a:buAutoNum type="arabicPeriod"/>
              <a:defRPr sz="2800" b="1">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9"/>
          <p:cNvSpPr txBox="1">
            <a:spLocks noGrp="1"/>
          </p:cNvSpPr>
          <p:nvPr>
            <p:ph type="body" idx="2"/>
          </p:nvPr>
        </p:nvSpPr>
        <p:spPr>
          <a:xfrm>
            <a:off x="814159" y="2619094"/>
            <a:ext cx="6818993" cy="782263"/>
          </a:xfrm>
          <a:prstGeom prst="rect">
            <a:avLst/>
          </a:prstGeom>
          <a:noFill/>
          <a:ln>
            <a:noFill/>
          </a:ln>
        </p:spPr>
        <p:txBody>
          <a:bodyPr spcFirstLastPara="1" wrap="square" lIns="91425" tIns="45700" rIns="91425" bIns="45700" anchor="ctr" anchorCtr="0">
            <a:noAutofit/>
          </a:bodyPr>
          <a:lstStyle>
            <a:lvl1pPr marL="457200" lvl="0" indent="-406400" algn="l">
              <a:lnSpc>
                <a:spcPct val="90000"/>
              </a:lnSpc>
              <a:spcBef>
                <a:spcPts val="1000"/>
              </a:spcBef>
              <a:spcAft>
                <a:spcPts val="0"/>
              </a:spcAft>
              <a:buClr>
                <a:schemeClr val="dk2"/>
              </a:buClr>
              <a:buSzPts val="2800"/>
              <a:buFont typeface="Arial"/>
              <a:buAutoNum type="arabicPeriod" startAt="2"/>
              <a:defRPr sz="2800" b="1">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body" idx="3"/>
          </p:nvPr>
        </p:nvSpPr>
        <p:spPr>
          <a:xfrm>
            <a:off x="814159" y="3425592"/>
            <a:ext cx="6818993" cy="782263"/>
          </a:xfrm>
          <a:prstGeom prst="rect">
            <a:avLst/>
          </a:prstGeom>
          <a:noFill/>
          <a:ln>
            <a:noFill/>
          </a:ln>
        </p:spPr>
        <p:txBody>
          <a:bodyPr spcFirstLastPara="1" wrap="square" lIns="91425" tIns="45700" rIns="91425" bIns="45700" anchor="ctr" anchorCtr="0">
            <a:noAutofit/>
          </a:bodyPr>
          <a:lstStyle>
            <a:lvl1pPr marL="457200" lvl="0" indent="-406400" algn="l">
              <a:lnSpc>
                <a:spcPct val="90000"/>
              </a:lnSpc>
              <a:spcBef>
                <a:spcPts val="1000"/>
              </a:spcBef>
              <a:spcAft>
                <a:spcPts val="0"/>
              </a:spcAft>
              <a:buClr>
                <a:schemeClr val="dk2"/>
              </a:buClr>
              <a:buSzPts val="2800"/>
              <a:buFont typeface="Arial"/>
              <a:buAutoNum type="arabicPeriod" startAt="3"/>
              <a:defRPr sz="2800" b="1">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9"/>
          <p:cNvSpPr txBox="1">
            <a:spLocks noGrp="1"/>
          </p:cNvSpPr>
          <p:nvPr>
            <p:ph type="body" idx="4"/>
          </p:nvPr>
        </p:nvSpPr>
        <p:spPr>
          <a:xfrm>
            <a:off x="814158" y="4232090"/>
            <a:ext cx="6818993" cy="782263"/>
          </a:xfrm>
          <a:prstGeom prst="rect">
            <a:avLst/>
          </a:prstGeom>
          <a:noFill/>
          <a:ln>
            <a:noFill/>
          </a:ln>
        </p:spPr>
        <p:txBody>
          <a:bodyPr spcFirstLastPara="1" wrap="square" lIns="91425" tIns="45700" rIns="91425" bIns="45700" anchor="ctr" anchorCtr="0">
            <a:noAutofit/>
          </a:bodyPr>
          <a:lstStyle>
            <a:lvl1pPr marL="457200" lvl="0" indent="-406400" algn="l">
              <a:lnSpc>
                <a:spcPct val="90000"/>
              </a:lnSpc>
              <a:spcBef>
                <a:spcPts val="1000"/>
              </a:spcBef>
              <a:spcAft>
                <a:spcPts val="0"/>
              </a:spcAft>
              <a:buClr>
                <a:schemeClr val="dk2"/>
              </a:buClr>
              <a:buSzPts val="2800"/>
              <a:buFont typeface="Arial"/>
              <a:buAutoNum type="arabicPeriod" startAt="4"/>
              <a:defRPr sz="2800" b="1">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9"/>
          <p:cNvSpPr txBox="1">
            <a:spLocks noGrp="1"/>
          </p:cNvSpPr>
          <p:nvPr>
            <p:ph type="body" idx="5"/>
          </p:nvPr>
        </p:nvSpPr>
        <p:spPr>
          <a:xfrm>
            <a:off x="814157" y="5043177"/>
            <a:ext cx="6818993" cy="782263"/>
          </a:xfrm>
          <a:prstGeom prst="rect">
            <a:avLst/>
          </a:prstGeom>
          <a:noFill/>
          <a:ln>
            <a:noFill/>
          </a:ln>
        </p:spPr>
        <p:txBody>
          <a:bodyPr spcFirstLastPara="1" wrap="square" lIns="91425" tIns="45700" rIns="91425" bIns="45700" anchor="ctr" anchorCtr="0">
            <a:noAutofit/>
          </a:bodyPr>
          <a:lstStyle>
            <a:lvl1pPr marL="457200" lvl="0" indent="-406400" algn="l">
              <a:lnSpc>
                <a:spcPct val="90000"/>
              </a:lnSpc>
              <a:spcBef>
                <a:spcPts val="1000"/>
              </a:spcBef>
              <a:spcAft>
                <a:spcPts val="0"/>
              </a:spcAft>
              <a:buClr>
                <a:schemeClr val="dk2"/>
              </a:buClr>
              <a:buSzPts val="2800"/>
              <a:buFont typeface="Arial"/>
              <a:buAutoNum type="arabicPeriod" startAt="5"/>
              <a:defRPr sz="2800" b="1">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9"/>
          <p:cNvSpPr txBox="1">
            <a:spLocks noGrp="1"/>
          </p:cNvSpPr>
          <p:nvPr>
            <p:ph type="body" idx="6"/>
          </p:nvPr>
        </p:nvSpPr>
        <p:spPr>
          <a:xfrm>
            <a:off x="814159" y="669395"/>
            <a:ext cx="6818993" cy="78226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2"/>
              </a:buClr>
              <a:buSzPts val="3200"/>
              <a:buFont typeface="Arial"/>
              <a:buNone/>
              <a:defRPr sz="3200" b="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
        <p:cNvGrpSpPr/>
        <p:nvPr/>
      </p:nvGrpSpPr>
      <p:grpSpPr>
        <a:xfrm>
          <a:off x="0" y="0"/>
          <a:ext cx="0" cy="0"/>
          <a:chOff x="0" y="0"/>
          <a:chExt cx="0" cy="0"/>
        </a:xfrm>
      </p:grpSpPr>
      <p:sp>
        <p:nvSpPr>
          <p:cNvPr id="63" name="Google Shape;63;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0" marR="0" lvl="1" indent="0" algn="r" rtl="0">
              <a:spcBef>
                <a:spcPts val="0"/>
              </a:spcBef>
              <a:buNone/>
              <a:defRPr sz="900" b="0" i="0" u="none" strike="noStrike" cap="none">
                <a:solidFill>
                  <a:schemeClr val="lt1"/>
                </a:solidFill>
                <a:latin typeface="Arial"/>
                <a:ea typeface="Arial"/>
                <a:cs typeface="Arial"/>
                <a:sym typeface="Arial"/>
              </a:defRPr>
            </a:lvl2pPr>
            <a:lvl3pPr marL="0" marR="0" lvl="2" indent="0" algn="r" rtl="0">
              <a:spcBef>
                <a:spcPts val="0"/>
              </a:spcBef>
              <a:buNone/>
              <a:defRPr sz="900" b="0" i="0" u="none" strike="noStrike" cap="none">
                <a:solidFill>
                  <a:schemeClr val="lt1"/>
                </a:solidFill>
                <a:latin typeface="Arial"/>
                <a:ea typeface="Arial"/>
                <a:cs typeface="Arial"/>
                <a:sym typeface="Arial"/>
              </a:defRPr>
            </a:lvl3pPr>
            <a:lvl4pPr marL="0" marR="0" lvl="3" indent="0" algn="r" rtl="0">
              <a:spcBef>
                <a:spcPts val="0"/>
              </a:spcBef>
              <a:buNone/>
              <a:defRPr sz="900" b="0" i="0" u="none" strike="noStrike" cap="none">
                <a:solidFill>
                  <a:schemeClr val="lt1"/>
                </a:solidFill>
                <a:latin typeface="Arial"/>
                <a:ea typeface="Arial"/>
                <a:cs typeface="Arial"/>
                <a:sym typeface="Arial"/>
              </a:defRPr>
            </a:lvl4pPr>
            <a:lvl5pPr marL="0" marR="0" lvl="4" indent="0" algn="r" rtl="0">
              <a:spcBef>
                <a:spcPts val="0"/>
              </a:spcBef>
              <a:buNone/>
              <a:defRPr sz="900" b="0" i="0" u="none" strike="noStrike" cap="none">
                <a:solidFill>
                  <a:schemeClr val="lt1"/>
                </a:solidFill>
                <a:latin typeface="Arial"/>
                <a:ea typeface="Arial"/>
                <a:cs typeface="Arial"/>
                <a:sym typeface="Arial"/>
              </a:defRPr>
            </a:lvl5pPr>
            <a:lvl6pPr marL="0" marR="0" lvl="5" indent="0" algn="r" rtl="0">
              <a:spcBef>
                <a:spcPts val="0"/>
              </a:spcBef>
              <a:buNone/>
              <a:defRPr sz="900" b="0" i="0" u="none" strike="noStrike" cap="none">
                <a:solidFill>
                  <a:schemeClr val="lt1"/>
                </a:solidFill>
                <a:latin typeface="Arial"/>
                <a:ea typeface="Arial"/>
                <a:cs typeface="Arial"/>
                <a:sym typeface="Arial"/>
              </a:defRPr>
            </a:lvl6pPr>
            <a:lvl7pPr marL="0" marR="0" lvl="6" indent="0" algn="r" rtl="0">
              <a:spcBef>
                <a:spcPts val="0"/>
              </a:spcBef>
              <a:buNone/>
              <a:defRPr sz="900" b="0" i="0" u="none" strike="noStrike" cap="none">
                <a:solidFill>
                  <a:schemeClr val="lt1"/>
                </a:solidFill>
                <a:latin typeface="Arial"/>
                <a:ea typeface="Arial"/>
                <a:cs typeface="Arial"/>
                <a:sym typeface="Arial"/>
              </a:defRPr>
            </a:lvl7pPr>
            <a:lvl8pPr marL="0" marR="0" lvl="7" indent="0" algn="r" rtl="0">
              <a:spcBef>
                <a:spcPts val="0"/>
              </a:spcBef>
              <a:buNone/>
              <a:defRPr sz="900" b="0" i="0" u="none" strike="noStrike" cap="none">
                <a:solidFill>
                  <a:schemeClr val="lt1"/>
                </a:solidFill>
                <a:latin typeface="Arial"/>
                <a:ea typeface="Arial"/>
                <a:cs typeface="Arial"/>
                <a:sym typeface="Arial"/>
              </a:defRPr>
            </a:lvl8pPr>
            <a:lvl9pPr marL="0" marR="0" lvl="8" indent="0" algn="r" rtl="0">
              <a:spcBef>
                <a:spcPts val="0"/>
              </a:spcBef>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5842076-72FA-6D89-4838-50AE6C95BFB1}"/>
              </a:ext>
            </a:extLst>
          </p:cNvPr>
          <p:cNvSpPr/>
          <p:nvPr/>
        </p:nvSpPr>
        <p:spPr>
          <a:xfrm>
            <a:off x="0" y="0"/>
            <a:ext cx="12192000" cy="6858000"/>
          </a:xfrm>
          <a:prstGeom prst="rect">
            <a:avLst/>
          </a:prstGeom>
          <a:solidFill>
            <a:srgbClr val="F5E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text, väderkvarn&#10;&#10;Automatiskt genererad beskrivning">
            <a:extLst>
              <a:ext uri="{FF2B5EF4-FFF2-40B4-BE49-F238E27FC236}">
                <a16:creationId xmlns:a16="http://schemas.microsoft.com/office/drawing/2014/main" id="{EC0E318E-39EE-6C1B-5E23-2D27827895CB}"/>
              </a:ext>
            </a:extLst>
          </p:cNvPr>
          <p:cNvPicPr>
            <a:picLocks noChangeAspect="1"/>
          </p:cNvPicPr>
          <p:nvPr/>
        </p:nvPicPr>
        <p:blipFill rotWithShape="1">
          <a:blip r:embed="rId2">
            <a:alphaModFix amt="35000"/>
          </a:blip>
          <a:srcRect t="8055" b="9549"/>
          <a:stretch/>
        </p:blipFill>
        <p:spPr>
          <a:xfrm>
            <a:off x="6051288" y="1028599"/>
            <a:ext cx="6199668" cy="5108331"/>
          </a:xfrm>
          <a:prstGeom prst="rect">
            <a:avLst/>
          </a:prstGeom>
        </p:spPr>
      </p:pic>
      <p:sp>
        <p:nvSpPr>
          <p:cNvPr id="5" name="Rectangle 19">
            <a:extLst>
              <a:ext uri="{FF2B5EF4-FFF2-40B4-BE49-F238E27FC236}">
                <a16:creationId xmlns:a16="http://schemas.microsoft.com/office/drawing/2014/main" id="{25A80E53-1437-6629-F472-98AEB23BC287}"/>
              </a:ext>
            </a:extLst>
          </p:cNvPr>
          <p:cNvSpPr>
            <a:spLocks noChangeArrowheads="1"/>
          </p:cNvSpPr>
          <p:nvPr/>
        </p:nvSpPr>
        <p:spPr bwMode="auto">
          <a:xfrm>
            <a:off x="654050" y="557213"/>
            <a:ext cx="664686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sz="800" b="0">
              <a:solidFill>
                <a:schemeClr val="bg1"/>
              </a:solidFill>
              <a:ea typeface="MS PGothic" panose="020B0600070205080204" pitchFamily="34" charset="-128"/>
              <a:cs typeface="Arial" panose="020B0604020202020204" pitchFamily="34" charset="0"/>
            </a:endParaRPr>
          </a:p>
        </p:txBody>
      </p:sp>
      <p:sp>
        <p:nvSpPr>
          <p:cNvPr id="6" name="Rectangle 7">
            <a:extLst>
              <a:ext uri="{FF2B5EF4-FFF2-40B4-BE49-F238E27FC236}">
                <a16:creationId xmlns:a16="http://schemas.microsoft.com/office/drawing/2014/main" id="{9D9CBC80-C60D-4AB2-A27D-A61A8D92175F}"/>
              </a:ext>
            </a:extLst>
          </p:cNvPr>
          <p:cNvSpPr txBox="1">
            <a:spLocks noChangeArrowheads="1"/>
          </p:cNvSpPr>
          <p:nvPr/>
        </p:nvSpPr>
        <p:spPr>
          <a:xfrm>
            <a:off x="353583" y="204351"/>
            <a:ext cx="11322602" cy="1511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ltLang="en-US" sz="3200" dirty="0">
                <a:solidFill>
                  <a:srgbClr val="000066"/>
                </a:solidFill>
              </a:rPr>
              <a:t>Transformative Innovation for Climate Adaptation </a:t>
            </a:r>
          </a:p>
          <a:p>
            <a:pPr marL="457200" indent="-457200">
              <a:buFontTx/>
              <a:buChar char="-"/>
            </a:pPr>
            <a:r>
              <a:rPr lang="en-GB" altLang="en-US" sz="3200" dirty="0">
                <a:solidFill>
                  <a:srgbClr val="000066"/>
                </a:solidFill>
              </a:rPr>
              <a:t>Peer Review</a:t>
            </a:r>
          </a:p>
          <a:p>
            <a:pPr marL="457200" indent="-457200">
              <a:buFontTx/>
              <a:buChar char="-"/>
            </a:pPr>
            <a:endParaRPr lang="en-GB" altLang="en-US" sz="3200" dirty="0">
              <a:solidFill>
                <a:srgbClr val="000066"/>
              </a:solidFill>
            </a:endParaRPr>
          </a:p>
          <a:p>
            <a:r>
              <a:rPr lang="en-GB" altLang="en-US" sz="3200" dirty="0">
                <a:solidFill>
                  <a:srgbClr val="0070C0"/>
                </a:solidFill>
              </a:rPr>
              <a:t>”Blekinge, Sweden” </a:t>
            </a:r>
          </a:p>
          <a:p>
            <a:r>
              <a:rPr lang="en-GB" altLang="en-US" sz="3200" dirty="0">
                <a:solidFill>
                  <a:srgbClr val="0070C0"/>
                </a:solidFill>
              </a:rPr>
              <a:t>The Region of Blekinge</a:t>
            </a:r>
          </a:p>
        </p:txBody>
      </p:sp>
      <p:sp>
        <p:nvSpPr>
          <p:cNvPr id="7" name="Rectangle 16">
            <a:extLst>
              <a:ext uri="{FF2B5EF4-FFF2-40B4-BE49-F238E27FC236}">
                <a16:creationId xmlns:a16="http://schemas.microsoft.com/office/drawing/2014/main" id="{3838783C-1A30-A768-F805-2E8BA9160566}"/>
              </a:ext>
            </a:extLst>
          </p:cNvPr>
          <p:cNvSpPr>
            <a:spLocks noChangeArrowheads="1"/>
          </p:cNvSpPr>
          <p:nvPr/>
        </p:nvSpPr>
        <p:spPr bwMode="auto">
          <a:xfrm>
            <a:off x="9151122" y="6594230"/>
            <a:ext cx="4644008" cy="38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GB" altLang="en-US" sz="1600" dirty="0">
                <a:solidFill>
                  <a:srgbClr val="000066"/>
                </a:solidFill>
              </a:rPr>
              <a:t>2024-10-22</a:t>
            </a:r>
            <a:br>
              <a:rPr lang="en-GB" altLang="en-US" dirty="0">
                <a:solidFill>
                  <a:srgbClr val="000066"/>
                </a:solidFill>
              </a:rPr>
            </a:br>
            <a:endParaRPr lang="en-GB" altLang="en-US" dirty="0">
              <a:solidFill>
                <a:srgbClr val="000066"/>
              </a:solidFill>
            </a:endParaRPr>
          </a:p>
        </p:txBody>
      </p:sp>
      <p:sp>
        <p:nvSpPr>
          <p:cNvPr id="9" name="Rectangle 6">
            <a:extLst>
              <a:ext uri="{FF2B5EF4-FFF2-40B4-BE49-F238E27FC236}">
                <a16:creationId xmlns:a16="http://schemas.microsoft.com/office/drawing/2014/main" id="{C49E74FA-C592-6813-E541-346C73BF674E}"/>
              </a:ext>
            </a:extLst>
          </p:cNvPr>
          <p:cNvSpPr txBox="1">
            <a:spLocks noChangeArrowheads="1"/>
          </p:cNvSpPr>
          <p:nvPr/>
        </p:nvSpPr>
        <p:spPr bwMode="auto">
          <a:xfrm>
            <a:off x="0" y="3429000"/>
            <a:ext cx="6427177" cy="2707930"/>
          </a:xfrm>
          <a:prstGeom prst="rect">
            <a:avLst/>
          </a:prstGeom>
          <a:solidFill>
            <a:srgbClr val="A6B4AC"/>
          </a:solidFill>
          <a:ln w="6350">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eaLnBrk="1" hangingPunct="1">
              <a:lnSpc>
                <a:spcPct val="80000"/>
              </a:lnSpc>
              <a:spcBef>
                <a:spcPct val="30000"/>
              </a:spcBef>
              <a:defRPr/>
            </a:pPr>
            <a:endParaRPr lang="en-GB" sz="1800" b="0" kern="0" dirty="0">
              <a:solidFill>
                <a:schemeClr val="accent6"/>
              </a:solidFill>
            </a:endParaRPr>
          </a:p>
          <a:p>
            <a:pPr marL="0" indent="0" eaLnBrk="1" hangingPunct="1">
              <a:lnSpc>
                <a:spcPct val="80000"/>
              </a:lnSpc>
              <a:spcBef>
                <a:spcPct val="30000"/>
              </a:spcBef>
              <a:buNone/>
              <a:defRPr/>
            </a:pPr>
            <a:r>
              <a:rPr lang="en-GB" sz="2400" dirty="0"/>
              <a:t>     </a:t>
            </a:r>
            <a:r>
              <a:rPr lang="en-GB" sz="2400" kern="0" dirty="0"/>
              <a:t>Relevant CC impact in the territory</a:t>
            </a:r>
          </a:p>
          <a:p>
            <a:pPr marL="0" indent="0" algn="ctr" eaLnBrk="1" hangingPunct="1">
              <a:lnSpc>
                <a:spcPct val="80000"/>
              </a:lnSpc>
              <a:spcBef>
                <a:spcPct val="30000"/>
              </a:spcBef>
              <a:buNone/>
              <a:defRPr/>
            </a:pPr>
            <a:endParaRPr lang="en-GB" sz="1800" kern="0" dirty="0"/>
          </a:p>
          <a:p>
            <a:pPr marL="0" indent="0" eaLnBrk="1" hangingPunct="1">
              <a:lnSpc>
                <a:spcPct val="80000"/>
              </a:lnSpc>
              <a:spcBef>
                <a:spcPct val="30000"/>
              </a:spcBef>
              <a:buNone/>
              <a:defRPr/>
            </a:pPr>
            <a:r>
              <a:rPr lang="en-GB" sz="2000" b="0" kern="0" dirty="0"/>
              <a:t>	Floods (Rising sea level &amp; Cloudbursts) </a:t>
            </a:r>
          </a:p>
          <a:p>
            <a:pPr marL="0" indent="0" eaLnBrk="1" hangingPunct="1">
              <a:lnSpc>
                <a:spcPct val="80000"/>
              </a:lnSpc>
              <a:spcBef>
                <a:spcPct val="30000"/>
              </a:spcBef>
              <a:buNone/>
              <a:defRPr/>
            </a:pPr>
            <a:endParaRPr lang="en-GB" sz="2000" b="0" kern="0" dirty="0"/>
          </a:p>
          <a:p>
            <a:pPr marL="0" indent="0" eaLnBrk="1" hangingPunct="1">
              <a:lnSpc>
                <a:spcPct val="80000"/>
              </a:lnSpc>
              <a:spcBef>
                <a:spcPct val="30000"/>
              </a:spcBef>
              <a:buNone/>
              <a:defRPr/>
            </a:pPr>
            <a:r>
              <a:rPr lang="en-GB" sz="2000" b="0" kern="0" dirty="0"/>
              <a:t>	Droughts (low ground water levels)</a:t>
            </a:r>
          </a:p>
          <a:p>
            <a:pPr marL="0" indent="0" eaLnBrk="1" hangingPunct="1">
              <a:lnSpc>
                <a:spcPct val="80000"/>
              </a:lnSpc>
              <a:spcBef>
                <a:spcPct val="30000"/>
              </a:spcBef>
              <a:buNone/>
              <a:defRPr/>
            </a:pPr>
            <a:endParaRPr lang="en-GB" sz="1800" b="0" kern="0" dirty="0"/>
          </a:p>
          <a:p>
            <a:pPr eaLnBrk="1" hangingPunct="1">
              <a:lnSpc>
                <a:spcPct val="80000"/>
              </a:lnSpc>
              <a:spcBef>
                <a:spcPct val="30000"/>
              </a:spcBef>
              <a:buFontTx/>
              <a:buNone/>
              <a:defRPr/>
            </a:pPr>
            <a:endParaRPr lang="en-GB" sz="1800" b="0" kern="0" dirty="0">
              <a:solidFill>
                <a:srgbClr val="000066"/>
              </a:solidFill>
            </a:endParaRPr>
          </a:p>
        </p:txBody>
      </p:sp>
      <p:pic>
        <p:nvPicPr>
          <p:cNvPr id="12" name="Google Shape;353;p58" descr="Läckande kran kontur">
            <a:extLst>
              <a:ext uri="{FF2B5EF4-FFF2-40B4-BE49-F238E27FC236}">
                <a16:creationId xmlns:a16="http://schemas.microsoft.com/office/drawing/2014/main" id="{4D1290AA-90AC-7BFD-4EFC-61D1DF087385}"/>
              </a:ext>
            </a:extLst>
          </p:cNvPr>
          <p:cNvPicPr preferRelativeResize="0"/>
          <p:nvPr/>
        </p:nvPicPr>
        <p:blipFill rotWithShape="1">
          <a:blip r:embed="rId3">
            <a:alphaModFix/>
          </a:blip>
          <a:srcRect/>
          <a:stretch/>
        </p:blipFill>
        <p:spPr>
          <a:xfrm>
            <a:off x="151022" y="5038315"/>
            <a:ext cx="705439" cy="561382"/>
          </a:xfrm>
          <a:prstGeom prst="rect">
            <a:avLst/>
          </a:prstGeom>
          <a:noFill/>
          <a:ln>
            <a:noFill/>
          </a:ln>
        </p:spPr>
      </p:pic>
      <p:pic>
        <p:nvPicPr>
          <p:cNvPr id="13" name="Google Shape;354;p58" descr="Våg kontur">
            <a:extLst>
              <a:ext uri="{FF2B5EF4-FFF2-40B4-BE49-F238E27FC236}">
                <a16:creationId xmlns:a16="http://schemas.microsoft.com/office/drawing/2014/main" id="{3E8F5F48-A751-07BB-B856-039258E34A18}"/>
              </a:ext>
            </a:extLst>
          </p:cNvPr>
          <p:cNvPicPr preferRelativeResize="0"/>
          <p:nvPr/>
        </p:nvPicPr>
        <p:blipFill rotWithShape="1">
          <a:blip r:embed="rId4">
            <a:alphaModFix/>
          </a:blip>
          <a:srcRect/>
          <a:stretch/>
        </p:blipFill>
        <p:spPr>
          <a:xfrm>
            <a:off x="145861" y="4202545"/>
            <a:ext cx="710600" cy="572904"/>
          </a:xfrm>
          <a:prstGeom prst="rect">
            <a:avLst/>
          </a:prstGeom>
          <a:noFill/>
          <a:ln>
            <a:noFill/>
          </a:ln>
        </p:spPr>
      </p:pic>
    </p:spTree>
    <p:extLst>
      <p:ext uri="{BB962C8B-B14F-4D97-AF65-F5344CB8AC3E}">
        <p14:creationId xmlns:p14="http://schemas.microsoft.com/office/powerpoint/2010/main" val="3974404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10" name="TextBox 9">
            <a:extLst>
              <a:ext uri="{FF2B5EF4-FFF2-40B4-BE49-F238E27FC236}">
                <a16:creationId xmlns:a16="http://schemas.microsoft.com/office/drawing/2014/main" id="{F6511E42-3C9A-9E83-0694-C84C1B3B5425}"/>
              </a:ext>
            </a:extLst>
          </p:cNvPr>
          <p:cNvSpPr txBox="1"/>
          <p:nvPr/>
        </p:nvSpPr>
        <p:spPr>
          <a:xfrm>
            <a:off x="208766" y="6496909"/>
            <a:ext cx="1351560" cy="246221"/>
          </a:xfrm>
          <a:prstGeom prst="rect">
            <a:avLst/>
          </a:prstGeom>
          <a:noFill/>
        </p:spPr>
        <p:txBody>
          <a:bodyPr wrap="square" rtlCol="0">
            <a:spAutoFit/>
          </a:bodyPr>
          <a:lstStyle/>
          <a:p>
            <a:r>
              <a:rPr lang="en-GB" sz="1000" b="1" i="1">
                <a:solidFill>
                  <a:schemeClr val="accent6"/>
                </a:solidFill>
                <a:latin typeface="Century Gothic" panose="020B0502020202020204" pitchFamily="34" charset="0"/>
              </a:rPr>
              <a:t>STUDENT PROJECT</a:t>
            </a:r>
          </a:p>
        </p:txBody>
      </p:sp>
      <p:pic>
        <p:nvPicPr>
          <p:cNvPr id="12" name="Bildobjekt 11" descr="En bild som visar text, vägg, inomhus, klädsel&#10;&#10;Automatiskt genererad beskrivning">
            <a:extLst>
              <a:ext uri="{FF2B5EF4-FFF2-40B4-BE49-F238E27FC236}">
                <a16:creationId xmlns:a16="http://schemas.microsoft.com/office/drawing/2014/main" id="{A7FA86E1-0296-9EE4-4FCF-4EF71E74E5C5}"/>
              </a:ext>
            </a:extLst>
          </p:cNvPr>
          <p:cNvPicPr>
            <a:picLocks noChangeAspect="1"/>
          </p:cNvPicPr>
          <p:nvPr/>
        </p:nvPicPr>
        <p:blipFill>
          <a:blip r:embed="rId3"/>
          <a:stretch>
            <a:fillRect/>
          </a:stretch>
        </p:blipFill>
        <p:spPr>
          <a:xfrm>
            <a:off x="0" y="-1"/>
            <a:ext cx="12192000" cy="6854121"/>
          </a:xfrm>
          <a:prstGeom prst="rect">
            <a:avLst/>
          </a:prstGeom>
        </p:spPr>
      </p:pic>
      <p:grpSp>
        <p:nvGrpSpPr>
          <p:cNvPr id="13" name="Group 6">
            <a:extLst>
              <a:ext uri="{FF2B5EF4-FFF2-40B4-BE49-F238E27FC236}">
                <a16:creationId xmlns:a16="http://schemas.microsoft.com/office/drawing/2014/main" id="{53AD6790-E99C-EE8E-EB69-8D5491CAF185}"/>
              </a:ext>
            </a:extLst>
          </p:cNvPr>
          <p:cNvGrpSpPr/>
          <p:nvPr/>
        </p:nvGrpSpPr>
        <p:grpSpPr>
          <a:xfrm>
            <a:off x="1853743" y="119980"/>
            <a:ext cx="1078958" cy="1098360"/>
            <a:chOff x="6755096" y="1644789"/>
            <a:chExt cx="5232217" cy="5080468"/>
          </a:xfrm>
        </p:grpSpPr>
        <p:sp>
          <p:nvSpPr>
            <p:cNvPr id="14" name="Cube 7">
              <a:extLst>
                <a:ext uri="{FF2B5EF4-FFF2-40B4-BE49-F238E27FC236}">
                  <a16:creationId xmlns:a16="http://schemas.microsoft.com/office/drawing/2014/main" id="{0A5CB6F7-97BC-1E9F-52D0-C4E4BABBC78E}"/>
                </a:ext>
              </a:extLst>
            </p:cNvPr>
            <p:cNvSpPr/>
            <p:nvPr/>
          </p:nvSpPr>
          <p:spPr>
            <a:xfrm>
              <a:off x="7608827" y="3428669"/>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15" name="Cube 8">
              <a:extLst>
                <a:ext uri="{FF2B5EF4-FFF2-40B4-BE49-F238E27FC236}">
                  <a16:creationId xmlns:a16="http://schemas.microsoft.com/office/drawing/2014/main" id="{2B1E8041-0737-3BA6-230C-FA15AFFE1FBE}"/>
                </a:ext>
              </a:extLst>
            </p:cNvPr>
            <p:cNvSpPr/>
            <p:nvPr/>
          </p:nvSpPr>
          <p:spPr>
            <a:xfrm>
              <a:off x="9722942" y="3428668"/>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16" name="Cube 9">
              <a:extLst>
                <a:ext uri="{FF2B5EF4-FFF2-40B4-BE49-F238E27FC236}">
                  <a16:creationId xmlns:a16="http://schemas.microsoft.com/office/drawing/2014/main" id="{E2856D98-920E-EC6D-5A24-E30AAD7738CC}"/>
                </a:ext>
              </a:extLst>
            </p:cNvPr>
            <p:cNvSpPr/>
            <p:nvPr/>
          </p:nvSpPr>
          <p:spPr>
            <a:xfrm>
              <a:off x="7608827" y="1644789"/>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17" name="Cube 10">
              <a:extLst>
                <a:ext uri="{FF2B5EF4-FFF2-40B4-BE49-F238E27FC236}">
                  <a16:creationId xmlns:a16="http://schemas.microsoft.com/office/drawing/2014/main" id="{DCB5B633-05F7-AA6B-F7D5-F6EB55659087}"/>
                </a:ext>
              </a:extLst>
            </p:cNvPr>
            <p:cNvSpPr/>
            <p:nvPr/>
          </p:nvSpPr>
          <p:spPr>
            <a:xfrm>
              <a:off x="9722942" y="1644789"/>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18" name="Cube 11">
              <a:extLst>
                <a:ext uri="{FF2B5EF4-FFF2-40B4-BE49-F238E27FC236}">
                  <a16:creationId xmlns:a16="http://schemas.microsoft.com/office/drawing/2014/main" id="{A650A1CC-8D46-19E5-828E-5CD13566265A}"/>
                </a:ext>
              </a:extLst>
            </p:cNvPr>
            <p:cNvSpPr/>
            <p:nvPr/>
          </p:nvSpPr>
          <p:spPr>
            <a:xfrm>
              <a:off x="6755096" y="4239523"/>
              <a:ext cx="2264371" cy="1946049"/>
            </a:xfrm>
            <a:prstGeom prst="cub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19" name="Cube 12">
              <a:extLst>
                <a:ext uri="{FF2B5EF4-FFF2-40B4-BE49-F238E27FC236}">
                  <a16:creationId xmlns:a16="http://schemas.microsoft.com/office/drawing/2014/main" id="{DEEA3741-6476-91F9-31BC-E2097F4C3D41}"/>
                </a:ext>
              </a:extLst>
            </p:cNvPr>
            <p:cNvSpPr/>
            <p:nvPr/>
          </p:nvSpPr>
          <p:spPr>
            <a:xfrm>
              <a:off x="8869210" y="4239521"/>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20" name="Cube 13">
              <a:extLst>
                <a:ext uri="{FF2B5EF4-FFF2-40B4-BE49-F238E27FC236}">
                  <a16:creationId xmlns:a16="http://schemas.microsoft.com/office/drawing/2014/main" id="{675410BA-1085-0BA9-1903-1E17DAF66F75}"/>
                </a:ext>
              </a:extLst>
            </p:cNvPr>
            <p:cNvSpPr/>
            <p:nvPr/>
          </p:nvSpPr>
          <p:spPr>
            <a:xfrm>
              <a:off x="6755096" y="2455643"/>
              <a:ext cx="2264371" cy="1946049"/>
            </a:xfrm>
            <a:prstGeom prst="cub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21" name="Cube 14">
              <a:extLst>
                <a:ext uri="{FF2B5EF4-FFF2-40B4-BE49-F238E27FC236}">
                  <a16:creationId xmlns:a16="http://schemas.microsoft.com/office/drawing/2014/main" id="{EE872270-85B2-DD0E-D267-78DA0A676479}"/>
                </a:ext>
              </a:extLst>
            </p:cNvPr>
            <p:cNvSpPr/>
            <p:nvPr/>
          </p:nvSpPr>
          <p:spPr>
            <a:xfrm>
              <a:off x="8869210" y="2455643"/>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cxnSp>
          <p:nvCxnSpPr>
            <p:cNvPr id="22" name="Straight Connector 15">
              <a:extLst>
                <a:ext uri="{FF2B5EF4-FFF2-40B4-BE49-F238E27FC236}">
                  <a16:creationId xmlns:a16="http://schemas.microsoft.com/office/drawing/2014/main" id="{A731171B-60F9-35F7-EEB7-397496813FBB}"/>
                </a:ext>
              </a:extLst>
            </p:cNvPr>
            <p:cNvCxnSpPr>
              <a:cxnSpLocks/>
            </p:cNvCxnSpPr>
            <p:nvPr/>
          </p:nvCxnSpPr>
          <p:spPr>
            <a:xfrm>
              <a:off x="8730234" y="6440904"/>
              <a:ext cx="0" cy="28435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3" name="Group 16">
            <a:extLst>
              <a:ext uri="{FF2B5EF4-FFF2-40B4-BE49-F238E27FC236}">
                <a16:creationId xmlns:a16="http://schemas.microsoft.com/office/drawing/2014/main" id="{DFB01E2F-DF07-3DC3-B2EA-095DFE5B7C8C}"/>
              </a:ext>
            </a:extLst>
          </p:cNvPr>
          <p:cNvGrpSpPr/>
          <p:nvPr/>
        </p:nvGrpSpPr>
        <p:grpSpPr>
          <a:xfrm>
            <a:off x="319550" y="103648"/>
            <a:ext cx="1078958" cy="1098360"/>
            <a:chOff x="6755096" y="1644789"/>
            <a:chExt cx="5232217" cy="5080468"/>
          </a:xfrm>
        </p:grpSpPr>
        <p:sp>
          <p:nvSpPr>
            <p:cNvPr id="24" name="Cube 17">
              <a:extLst>
                <a:ext uri="{FF2B5EF4-FFF2-40B4-BE49-F238E27FC236}">
                  <a16:creationId xmlns:a16="http://schemas.microsoft.com/office/drawing/2014/main" id="{B0340FC0-E1EB-6D5C-AD0F-144BDFC3E285}"/>
                </a:ext>
              </a:extLst>
            </p:cNvPr>
            <p:cNvSpPr/>
            <p:nvPr/>
          </p:nvSpPr>
          <p:spPr>
            <a:xfrm>
              <a:off x="7608827" y="3428669"/>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25" name="Cube 18">
              <a:extLst>
                <a:ext uri="{FF2B5EF4-FFF2-40B4-BE49-F238E27FC236}">
                  <a16:creationId xmlns:a16="http://schemas.microsoft.com/office/drawing/2014/main" id="{D5EB4C1B-9AB9-175E-994E-CF4ECCB86E3A}"/>
                </a:ext>
              </a:extLst>
            </p:cNvPr>
            <p:cNvSpPr/>
            <p:nvPr/>
          </p:nvSpPr>
          <p:spPr>
            <a:xfrm>
              <a:off x="9722942" y="3428668"/>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26" name="Cube 19">
              <a:extLst>
                <a:ext uri="{FF2B5EF4-FFF2-40B4-BE49-F238E27FC236}">
                  <a16:creationId xmlns:a16="http://schemas.microsoft.com/office/drawing/2014/main" id="{DEE9F03B-567D-3CEE-5C46-3A437DD2A13F}"/>
                </a:ext>
              </a:extLst>
            </p:cNvPr>
            <p:cNvSpPr/>
            <p:nvPr/>
          </p:nvSpPr>
          <p:spPr>
            <a:xfrm>
              <a:off x="7608827" y="1644789"/>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27" name="Cube 20">
              <a:extLst>
                <a:ext uri="{FF2B5EF4-FFF2-40B4-BE49-F238E27FC236}">
                  <a16:creationId xmlns:a16="http://schemas.microsoft.com/office/drawing/2014/main" id="{7E7EB292-18FE-0469-22BD-07B34AE427AF}"/>
                </a:ext>
              </a:extLst>
            </p:cNvPr>
            <p:cNvSpPr/>
            <p:nvPr/>
          </p:nvSpPr>
          <p:spPr>
            <a:xfrm>
              <a:off x="9722942" y="1644789"/>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28" name="Cube 21">
              <a:extLst>
                <a:ext uri="{FF2B5EF4-FFF2-40B4-BE49-F238E27FC236}">
                  <a16:creationId xmlns:a16="http://schemas.microsoft.com/office/drawing/2014/main" id="{0586B135-54F9-6717-2D61-489EE6650C04}"/>
                </a:ext>
              </a:extLst>
            </p:cNvPr>
            <p:cNvSpPr/>
            <p:nvPr/>
          </p:nvSpPr>
          <p:spPr>
            <a:xfrm>
              <a:off x="6755096" y="4239523"/>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29" name="Cube 22">
              <a:extLst>
                <a:ext uri="{FF2B5EF4-FFF2-40B4-BE49-F238E27FC236}">
                  <a16:creationId xmlns:a16="http://schemas.microsoft.com/office/drawing/2014/main" id="{94FDC909-B67C-A283-C5F0-9EEA2B05B02F}"/>
                </a:ext>
              </a:extLst>
            </p:cNvPr>
            <p:cNvSpPr/>
            <p:nvPr/>
          </p:nvSpPr>
          <p:spPr>
            <a:xfrm>
              <a:off x="8869210" y="4239521"/>
              <a:ext cx="2264371" cy="1946049"/>
            </a:xfrm>
            <a:prstGeom prst="cub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30" name="Cube 23">
              <a:extLst>
                <a:ext uri="{FF2B5EF4-FFF2-40B4-BE49-F238E27FC236}">
                  <a16:creationId xmlns:a16="http://schemas.microsoft.com/office/drawing/2014/main" id="{04EC7632-7713-580B-C918-0C6C6D7E1995}"/>
                </a:ext>
              </a:extLst>
            </p:cNvPr>
            <p:cNvSpPr/>
            <p:nvPr/>
          </p:nvSpPr>
          <p:spPr>
            <a:xfrm>
              <a:off x="6755096" y="2455643"/>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sp>
          <p:nvSpPr>
            <p:cNvPr id="31" name="Cube 24">
              <a:extLst>
                <a:ext uri="{FF2B5EF4-FFF2-40B4-BE49-F238E27FC236}">
                  <a16:creationId xmlns:a16="http://schemas.microsoft.com/office/drawing/2014/main" id="{66A26FD8-261E-4560-C95B-522BCB11E0E2}"/>
                </a:ext>
              </a:extLst>
            </p:cNvPr>
            <p:cNvSpPr/>
            <p:nvPr/>
          </p:nvSpPr>
          <p:spPr>
            <a:xfrm>
              <a:off x="8869210" y="2455643"/>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accent6"/>
                </a:solidFill>
              </a:endParaRPr>
            </a:p>
          </p:txBody>
        </p:sp>
        <p:cxnSp>
          <p:nvCxnSpPr>
            <p:cNvPr id="32" name="Straight Connector 25">
              <a:extLst>
                <a:ext uri="{FF2B5EF4-FFF2-40B4-BE49-F238E27FC236}">
                  <a16:creationId xmlns:a16="http://schemas.microsoft.com/office/drawing/2014/main" id="{AA428CE9-9703-9FFB-2EEE-5A18C9E0A1B1}"/>
                </a:ext>
              </a:extLst>
            </p:cNvPr>
            <p:cNvCxnSpPr>
              <a:cxnSpLocks/>
            </p:cNvCxnSpPr>
            <p:nvPr/>
          </p:nvCxnSpPr>
          <p:spPr>
            <a:xfrm>
              <a:off x="8730234" y="6440904"/>
              <a:ext cx="0" cy="28435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3" name="TextBox 26">
            <a:extLst>
              <a:ext uri="{FF2B5EF4-FFF2-40B4-BE49-F238E27FC236}">
                <a16:creationId xmlns:a16="http://schemas.microsoft.com/office/drawing/2014/main" id="{EB922DB9-4826-3369-A293-8178246BDD00}"/>
              </a:ext>
            </a:extLst>
          </p:cNvPr>
          <p:cNvSpPr txBox="1"/>
          <p:nvPr/>
        </p:nvSpPr>
        <p:spPr>
          <a:xfrm>
            <a:off x="1777004" y="1095368"/>
            <a:ext cx="942887" cy="276999"/>
          </a:xfrm>
          <a:prstGeom prst="rect">
            <a:avLst/>
          </a:prstGeom>
          <a:noFill/>
        </p:spPr>
        <p:txBody>
          <a:bodyPr wrap="none" rtlCol="0">
            <a:spAutoFit/>
          </a:bodyPr>
          <a:lstStyle/>
          <a:p>
            <a:r>
              <a:rPr lang="en-GB" sz="1200" b="1" i="1">
                <a:solidFill>
                  <a:schemeClr val="accent6"/>
                </a:solidFill>
                <a:latin typeface="Century Gothic" panose="020B0502020202020204" pitchFamily="34" charset="0"/>
              </a:rPr>
              <a:t>RESEARCH</a:t>
            </a:r>
          </a:p>
        </p:txBody>
      </p:sp>
      <p:sp>
        <p:nvSpPr>
          <p:cNvPr id="34" name="TextBox 27">
            <a:extLst>
              <a:ext uri="{FF2B5EF4-FFF2-40B4-BE49-F238E27FC236}">
                <a16:creationId xmlns:a16="http://schemas.microsoft.com/office/drawing/2014/main" id="{8AD9B208-6561-D4DC-9346-C33FF014D6B2}"/>
              </a:ext>
            </a:extLst>
          </p:cNvPr>
          <p:cNvSpPr txBox="1"/>
          <p:nvPr/>
        </p:nvSpPr>
        <p:spPr>
          <a:xfrm>
            <a:off x="248031" y="1095368"/>
            <a:ext cx="942887" cy="276999"/>
          </a:xfrm>
          <a:prstGeom prst="rect">
            <a:avLst/>
          </a:prstGeom>
          <a:noFill/>
        </p:spPr>
        <p:txBody>
          <a:bodyPr wrap="none" rtlCol="0">
            <a:spAutoFit/>
          </a:bodyPr>
          <a:lstStyle/>
          <a:p>
            <a:r>
              <a:rPr lang="en-GB" sz="1200" b="1" i="1" dirty="0">
                <a:solidFill>
                  <a:schemeClr val="accent6"/>
                </a:solidFill>
                <a:latin typeface="Century Gothic" panose="020B0502020202020204" pitchFamily="34" charset="0"/>
              </a:rPr>
              <a:t>RESEARCH</a:t>
            </a:r>
          </a:p>
        </p:txBody>
      </p:sp>
    </p:spTree>
    <p:extLst>
      <p:ext uri="{BB962C8B-B14F-4D97-AF65-F5344CB8AC3E}">
        <p14:creationId xmlns:p14="http://schemas.microsoft.com/office/powerpoint/2010/main" val="2143806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5842076-72FA-6D89-4838-50AE6C95BFB1}"/>
              </a:ext>
            </a:extLst>
          </p:cNvPr>
          <p:cNvSpPr/>
          <p:nvPr/>
        </p:nvSpPr>
        <p:spPr>
          <a:xfrm>
            <a:off x="0" y="0"/>
            <a:ext cx="12192000" cy="6858000"/>
          </a:xfrm>
          <a:prstGeom prst="rect">
            <a:avLst/>
          </a:prstGeom>
          <a:solidFill>
            <a:srgbClr val="F5E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ctangle 19">
            <a:extLst>
              <a:ext uri="{FF2B5EF4-FFF2-40B4-BE49-F238E27FC236}">
                <a16:creationId xmlns:a16="http://schemas.microsoft.com/office/drawing/2014/main" id="{25A80E53-1437-6629-F472-98AEB23BC287}"/>
              </a:ext>
            </a:extLst>
          </p:cNvPr>
          <p:cNvSpPr>
            <a:spLocks noChangeArrowheads="1"/>
          </p:cNvSpPr>
          <p:nvPr/>
        </p:nvSpPr>
        <p:spPr bwMode="auto">
          <a:xfrm>
            <a:off x="654050" y="557213"/>
            <a:ext cx="664686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sz="800" b="0">
              <a:solidFill>
                <a:schemeClr val="bg1"/>
              </a:solidFill>
              <a:ea typeface="MS PGothic" panose="020B0600070205080204" pitchFamily="34" charset="-128"/>
              <a:cs typeface="Arial" panose="020B0604020202020204" pitchFamily="34" charset="0"/>
            </a:endParaRPr>
          </a:p>
        </p:txBody>
      </p:sp>
      <p:sp>
        <p:nvSpPr>
          <p:cNvPr id="6" name="Rectangle 7">
            <a:extLst>
              <a:ext uri="{FF2B5EF4-FFF2-40B4-BE49-F238E27FC236}">
                <a16:creationId xmlns:a16="http://schemas.microsoft.com/office/drawing/2014/main" id="{9D9CBC80-C60D-4AB2-A27D-A61A8D92175F}"/>
              </a:ext>
            </a:extLst>
          </p:cNvPr>
          <p:cNvSpPr txBox="1">
            <a:spLocks noChangeArrowheads="1"/>
          </p:cNvSpPr>
          <p:nvPr/>
        </p:nvSpPr>
        <p:spPr>
          <a:xfrm>
            <a:off x="353583" y="204351"/>
            <a:ext cx="11322602" cy="1511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3200" dirty="0">
                <a:solidFill>
                  <a:srgbClr val="000066"/>
                </a:solidFill>
              </a:rPr>
              <a:t>Dimensions of transformative innovation</a:t>
            </a:r>
          </a:p>
        </p:txBody>
      </p:sp>
      <p:sp>
        <p:nvSpPr>
          <p:cNvPr id="2" name="Content Placeholder 1">
            <a:extLst>
              <a:ext uri="{FF2B5EF4-FFF2-40B4-BE49-F238E27FC236}">
                <a16:creationId xmlns:a16="http://schemas.microsoft.com/office/drawing/2014/main" id="{CF859CCA-4588-6EAA-E84C-1CD73D7AA12E}"/>
              </a:ext>
            </a:extLst>
          </p:cNvPr>
          <p:cNvSpPr txBox="1">
            <a:spLocks/>
          </p:cNvSpPr>
          <p:nvPr/>
        </p:nvSpPr>
        <p:spPr>
          <a:xfrm>
            <a:off x="353583" y="884838"/>
            <a:ext cx="9576998" cy="60074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Font typeface="+mj-lt"/>
              <a:buAutoNum type="arabicPeriod"/>
            </a:pPr>
            <a:r>
              <a:rPr lang="en-US" sz="2000" b="1" dirty="0">
                <a:solidFill>
                  <a:srgbClr val="A6B4AC"/>
                </a:solidFill>
              </a:rPr>
              <a:t>CCA awareness: </a:t>
            </a:r>
            <a:r>
              <a:rPr lang="en-US" sz="1600" dirty="0">
                <a:solidFill>
                  <a:srgbClr val="A6B4AC"/>
                </a:solidFill>
              </a:rPr>
              <a:t>High levels of awareness, understanding and communication</a:t>
            </a:r>
          </a:p>
          <a:p>
            <a:pPr marL="457200" indent="-457200">
              <a:buFont typeface="+mj-lt"/>
              <a:buAutoNum type="arabicPeriod"/>
            </a:pPr>
            <a:r>
              <a:rPr lang="en-US" sz="2000" b="1" dirty="0"/>
              <a:t>Directionality: </a:t>
            </a:r>
            <a:r>
              <a:rPr lang="en-US" sz="1600" dirty="0"/>
              <a:t>Defining goals and scope of strategic actions to reflect societal challenges with endorsement at highest political level</a:t>
            </a:r>
          </a:p>
          <a:p>
            <a:pPr marL="457200" indent="-457200">
              <a:buFont typeface="+mj-lt"/>
              <a:buAutoNum type="arabicPeriod"/>
            </a:pPr>
            <a:r>
              <a:rPr lang="en-US" sz="2000" b="1" dirty="0">
                <a:solidFill>
                  <a:srgbClr val="A6B4AC"/>
                </a:solidFill>
              </a:rPr>
              <a:t>Articulating instrument portfolios &amp; defining synergies between funding sources: </a:t>
            </a:r>
            <a:r>
              <a:rPr lang="en-US" sz="1600" dirty="0">
                <a:solidFill>
                  <a:srgbClr val="A6B4AC"/>
                </a:solidFill>
              </a:rPr>
              <a:t>establishing all-encompassing instrument portfolios addressing whole innovation cycle and various aspects of CCA, paired with adequate funding. </a:t>
            </a:r>
          </a:p>
          <a:p>
            <a:pPr marL="457200" indent="-457200">
              <a:buFont typeface="+mj-lt"/>
              <a:buAutoNum type="arabicPeriod"/>
            </a:pPr>
            <a:r>
              <a:rPr lang="en-US" sz="2000" b="1" dirty="0">
                <a:solidFill>
                  <a:srgbClr val="A6B4AC"/>
                </a:solidFill>
              </a:rPr>
              <a:t>Ensuring cross-domain synergies: </a:t>
            </a:r>
            <a:r>
              <a:rPr lang="en-US" sz="1600" dirty="0" err="1">
                <a:solidFill>
                  <a:srgbClr val="A6B4AC"/>
                </a:solidFill>
              </a:rPr>
              <a:t>favouring</a:t>
            </a:r>
            <a:r>
              <a:rPr lang="en-US" sz="1600" dirty="0">
                <a:solidFill>
                  <a:srgbClr val="A6B4AC"/>
                </a:solidFill>
              </a:rPr>
              <a:t> whole-of-government approaches to ensure greater horizontal coherence between various thematic policy areas resulting in coordinated mixes of instruments.</a:t>
            </a:r>
          </a:p>
          <a:p>
            <a:pPr marL="457200" indent="-457200">
              <a:buFont typeface="+mj-lt"/>
              <a:buAutoNum type="arabicPeriod"/>
            </a:pPr>
            <a:r>
              <a:rPr lang="en-US" sz="2000" b="1" dirty="0">
                <a:solidFill>
                  <a:srgbClr val="A6B4AC"/>
                </a:solidFill>
              </a:rPr>
              <a:t>Increasing breadth &amp; depth of stakeholder involvement:</a:t>
            </a:r>
            <a:r>
              <a:rPr lang="en-US" b="1" dirty="0">
                <a:solidFill>
                  <a:srgbClr val="A6B4AC"/>
                </a:solidFill>
              </a:rPr>
              <a:t> </a:t>
            </a:r>
            <a:r>
              <a:rPr lang="en-US" sz="1600" dirty="0">
                <a:solidFill>
                  <a:srgbClr val="A6B4AC"/>
                </a:solidFill>
              </a:rPr>
              <a:t>working towards social acceptance of new solutions and shaping of innovative developments, as well as improving public trust, opening up public debates, managing diverse and sometimes conflicting views over alternative pathways. </a:t>
            </a:r>
          </a:p>
          <a:p>
            <a:pPr marL="457200" indent="-457200">
              <a:buFont typeface="+mj-lt"/>
              <a:buAutoNum type="arabicPeriod"/>
            </a:pPr>
            <a:r>
              <a:rPr lang="en-US" sz="2000" b="1" dirty="0"/>
              <a:t>Setting up effective multi-level governance models: </a:t>
            </a:r>
            <a:r>
              <a:rPr lang="en-US" sz="1600" dirty="0" err="1"/>
              <a:t>maximising</a:t>
            </a:r>
            <a:r>
              <a:rPr lang="en-US" sz="1600" dirty="0"/>
              <a:t> potential of vertical synergies, </a:t>
            </a:r>
            <a:r>
              <a:rPr lang="en-US" sz="1600" dirty="0" err="1"/>
              <a:t>recognising</a:t>
            </a:r>
            <a:r>
              <a:rPr lang="en-US" sz="1600" dirty="0"/>
              <a:t> complementary roles for various governance levels - local, regional, national and EU; </a:t>
            </a:r>
          </a:p>
          <a:p>
            <a:pPr marL="457200" indent="-457200">
              <a:buFont typeface="+mj-lt"/>
              <a:buAutoNum type="arabicPeriod"/>
            </a:pPr>
            <a:r>
              <a:rPr lang="en-US" sz="2000" b="1" dirty="0"/>
              <a:t>Making room for experimentation: </a:t>
            </a:r>
            <a:r>
              <a:rPr lang="en-US" sz="1600" dirty="0"/>
              <a:t>providing adequate space for risk-taking and creativity - ensuring a risk-tolerant environment to facilitate new solutions. </a:t>
            </a:r>
          </a:p>
          <a:p>
            <a:pPr marL="457200" indent="-457200">
              <a:buFont typeface="+mj-lt"/>
              <a:buAutoNum type="arabicPeriod"/>
            </a:pPr>
            <a:r>
              <a:rPr lang="en-US" sz="2000" b="1" dirty="0">
                <a:solidFill>
                  <a:srgbClr val="A6B4AC"/>
                </a:solidFill>
              </a:rPr>
              <a:t>Securing high levels of policy intelligence and strategic capacity: </a:t>
            </a:r>
            <a:r>
              <a:rPr lang="en-US" sz="1600" dirty="0">
                <a:solidFill>
                  <a:srgbClr val="A6B4AC"/>
                </a:solidFill>
              </a:rPr>
              <a:t>building strong evidence-based policy learning capacities, based on a solid knowledge base and skills to manage transitions.</a:t>
            </a:r>
            <a:endParaRPr lang="en-GB" sz="1600" dirty="0">
              <a:solidFill>
                <a:srgbClr val="A6B4AC"/>
              </a:solidFill>
            </a:endParaRPr>
          </a:p>
        </p:txBody>
      </p:sp>
    </p:spTree>
    <p:extLst>
      <p:ext uri="{BB962C8B-B14F-4D97-AF65-F5344CB8AC3E}">
        <p14:creationId xmlns:p14="http://schemas.microsoft.com/office/powerpoint/2010/main" val="4104195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5842076-72FA-6D89-4838-50AE6C95BFB1}"/>
              </a:ext>
            </a:extLst>
          </p:cNvPr>
          <p:cNvSpPr/>
          <p:nvPr/>
        </p:nvSpPr>
        <p:spPr>
          <a:xfrm>
            <a:off x="0" y="0"/>
            <a:ext cx="12192000" cy="6858000"/>
          </a:xfrm>
          <a:prstGeom prst="rect">
            <a:avLst/>
          </a:prstGeom>
          <a:solidFill>
            <a:srgbClr val="F5E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ctangle 19">
            <a:extLst>
              <a:ext uri="{FF2B5EF4-FFF2-40B4-BE49-F238E27FC236}">
                <a16:creationId xmlns:a16="http://schemas.microsoft.com/office/drawing/2014/main" id="{25A80E53-1437-6629-F472-98AEB23BC287}"/>
              </a:ext>
            </a:extLst>
          </p:cNvPr>
          <p:cNvSpPr>
            <a:spLocks noChangeArrowheads="1"/>
          </p:cNvSpPr>
          <p:nvPr/>
        </p:nvSpPr>
        <p:spPr bwMode="auto">
          <a:xfrm>
            <a:off x="654050" y="557213"/>
            <a:ext cx="664686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sz="800" b="0">
              <a:solidFill>
                <a:schemeClr val="bg1"/>
              </a:solidFill>
              <a:ea typeface="MS PGothic" panose="020B0600070205080204" pitchFamily="34" charset="-128"/>
              <a:cs typeface="Arial" panose="020B0604020202020204" pitchFamily="34" charset="0"/>
            </a:endParaRPr>
          </a:p>
        </p:txBody>
      </p:sp>
      <p:sp>
        <p:nvSpPr>
          <p:cNvPr id="6" name="Rectangle 7">
            <a:extLst>
              <a:ext uri="{FF2B5EF4-FFF2-40B4-BE49-F238E27FC236}">
                <a16:creationId xmlns:a16="http://schemas.microsoft.com/office/drawing/2014/main" id="{9D9CBC80-C60D-4AB2-A27D-A61A8D92175F}"/>
              </a:ext>
            </a:extLst>
          </p:cNvPr>
          <p:cNvSpPr txBox="1">
            <a:spLocks noChangeArrowheads="1"/>
          </p:cNvSpPr>
          <p:nvPr/>
        </p:nvSpPr>
        <p:spPr>
          <a:xfrm>
            <a:off x="353583" y="204351"/>
            <a:ext cx="11322602" cy="1511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3200" dirty="0">
                <a:solidFill>
                  <a:srgbClr val="000066"/>
                </a:solidFill>
              </a:rPr>
              <a:t>Selected dimensions </a:t>
            </a:r>
          </a:p>
        </p:txBody>
      </p:sp>
      <p:sp>
        <p:nvSpPr>
          <p:cNvPr id="2" name="Content Placeholder 1">
            <a:extLst>
              <a:ext uri="{FF2B5EF4-FFF2-40B4-BE49-F238E27FC236}">
                <a16:creationId xmlns:a16="http://schemas.microsoft.com/office/drawing/2014/main" id="{CF859CCA-4588-6EAA-E84C-1CD73D7AA12E}"/>
              </a:ext>
            </a:extLst>
          </p:cNvPr>
          <p:cNvSpPr txBox="1">
            <a:spLocks/>
          </p:cNvSpPr>
          <p:nvPr/>
        </p:nvSpPr>
        <p:spPr>
          <a:xfrm>
            <a:off x="2301866" y="1076502"/>
            <a:ext cx="8592275" cy="60074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t>Directionality: </a:t>
            </a:r>
            <a:br>
              <a:rPr lang="en-US" sz="2400" b="1" dirty="0"/>
            </a:br>
            <a:r>
              <a:rPr lang="en-US" sz="2400" dirty="0"/>
              <a:t>Defining goals and scope of strategic actions to reflect societal challenges with endorsement at highest political level</a:t>
            </a:r>
          </a:p>
          <a:p>
            <a:endParaRPr lang="en-US" sz="2400" dirty="0"/>
          </a:p>
          <a:p>
            <a:r>
              <a:rPr lang="en-US" sz="2400" b="1" dirty="0"/>
              <a:t>Setting up effective multi-level governance models: </a:t>
            </a:r>
            <a:r>
              <a:rPr lang="en-US" sz="2400" dirty="0" err="1"/>
              <a:t>maximising</a:t>
            </a:r>
            <a:r>
              <a:rPr lang="en-US" sz="2400" dirty="0"/>
              <a:t> potential of vertical synergies, </a:t>
            </a:r>
            <a:r>
              <a:rPr lang="en-US" sz="2400" dirty="0" err="1"/>
              <a:t>recognising</a:t>
            </a:r>
            <a:r>
              <a:rPr lang="en-US" sz="2400" dirty="0"/>
              <a:t> complementary roles for various governance levels - local, regional, national and EU; </a:t>
            </a:r>
          </a:p>
          <a:p>
            <a:endParaRPr lang="en-US" sz="2400" dirty="0"/>
          </a:p>
          <a:p>
            <a:r>
              <a:rPr lang="en-US" sz="2400" b="1" dirty="0"/>
              <a:t>Making room for experimentation: </a:t>
            </a:r>
            <a:br>
              <a:rPr lang="en-US" sz="2400" b="1" dirty="0"/>
            </a:br>
            <a:r>
              <a:rPr lang="en-US" sz="2400" dirty="0"/>
              <a:t>providing adequate space for risk-taking and creativity - ensuring a risk-tolerant environment to facilitate new solutions. </a:t>
            </a:r>
          </a:p>
        </p:txBody>
      </p:sp>
      <p:sp>
        <p:nvSpPr>
          <p:cNvPr id="3" name="Rectangle 6">
            <a:extLst>
              <a:ext uri="{FF2B5EF4-FFF2-40B4-BE49-F238E27FC236}">
                <a16:creationId xmlns:a16="http://schemas.microsoft.com/office/drawing/2014/main" id="{5E4E1276-1451-F256-AEBA-BD1E9D659EA2}"/>
              </a:ext>
            </a:extLst>
          </p:cNvPr>
          <p:cNvSpPr txBox="1">
            <a:spLocks noChangeArrowheads="1"/>
          </p:cNvSpPr>
          <p:nvPr/>
        </p:nvSpPr>
        <p:spPr>
          <a:xfrm>
            <a:off x="429939" y="6444825"/>
            <a:ext cx="11531382" cy="6175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spcBef>
                <a:spcPct val="30000"/>
              </a:spcBef>
            </a:pPr>
            <a:r>
              <a:rPr lang="en-GB" altLang="en-US" sz="2000" i="1">
                <a:solidFill>
                  <a:srgbClr val="000066"/>
                </a:solidFill>
              </a:rPr>
              <a:t>(for each of them the following slides will cover </a:t>
            </a:r>
            <a:r>
              <a:rPr lang="en-GB" altLang="en-US" sz="2000" i="1">
                <a:solidFill>
                  <a:srgbClr val="0070C0"/>
                </a:solidFill>
              </a:rPr>
              <a:t>“State-of-play”</a:t>
            </a:r>
            <a:r>
              <a:rPr lang="en-GB" altLang="en-US" sz="2000" i="1">
                <a:solidFill>
                  <a:schemeClr val="accent4"/>
                </a:solidFill>
              </a:rPr>
              <a:t>,</a:t>
            </a:r>
            <a:r>
              <a:rPr lang="en-GB" altLang="en-US" sz="2000" i="1">
                <a:solidFill>
                  <a:srgbClr val="0070C0"/>
                </a:solidFill>
              </a:rPr>
              <a:t> </a:t>
            </a:r>
            <a:r>
              <a:rPr lang="en-GB" altLang="en-US" sz="2000" i="1">
                <a:solidFill>
                  <a:schemeClr val="tx2"/>
                </a:solidFill>
              </a:rPr>
              <a:t>“Bottlenecks” </a:t>
            </a:r>
            <a:r>
              <a:rPr lang="en-GB" altLang="en-US" sz="2000" i="1">
                <a:solidFill>
                  <a:srgbClr val="000066"/>
                </a:solidFill>
              </a:rPr>
              <a:t>and</a:t>
            </a:r>
            <a:r>
              <a:rPr lang="en-GB" altLang="en-US" sz="2000" i="1">
                <a:solidFill>
                  <a:schemeClr val="tx2"/>
                </a:solidFill>
              </a:rPr>
              <a:t> </a:t>
            </a:r>
            <a:r>
              <a:rPr lang="en-GB" altLang="en-US" sz="2000" i="1">
                <a:solidFill>
                  <a:srgbClr val="00B050"/>
                </a:solidFill>
              </a:rPr>
              <a:t>“</a:t>
            </a:r>
            <a:r>
              <a:rPr lang="en-GB" altLang="en-US" sz="2000">
                <a:solidFill>
                  <a:srgbClr val="00B050"/>
                </a:solidFill>
              </a:rPr>
              <a:t>Ways forward”)</a:t>
            </a:r>
            <a:endParaRPr lang="en-GB" altLang="en-US" sz="2000">
              <a:solidFill>
                <a:srgbClr val="000066"/>
              </a:solidFill>
            </a:endParaRPr>
          </a:p>
          <a:p>
            <a:pPr marL="228600" indent="-228600">
              <a:lnSpc>
                <a:spcPct val="80000"/>
              </a:lnSpc>
              <a:spcBef>
                <a:spcPct val="30000"/>
              </a:spcBef>
              <a:buFontTx/>
              <a:buNone/>
            </a:pPr>
            <a:r>
              <a:rPr lang="en-GB" altLang="en-US" sz="1800">
                <a:solidFill>
                  <a:srgbClr val="000066"/>
                </a:solidFill>
              </a:rPr>
              <a:t>      </a:t>
            </a:r>
          </a:p>
          <a:p>
            <a:pPr marL="228600" indent="-228600">
              <a:lnSpc>
                <a:spcPct val="80000"/>
              </a:lnSpc>
              <a:spcBef>
                <a:spcPct val="30000"/>
              </a:spcBef>
            </a:pPr>
            <a:endParaRPr lang="en-GB" altLang="en-US" sz="1800">
              <a:solidFill>
                <a:srgbClr val="000066"/>
              </a:solidFill>
            </a:endParaRPr>
          </a:p>
          <a:p>
            <a:pPr marL="228600" indent="-228600">
              <a:lnSpc>
                <a:spcPct val="80000"/>
              </a:lnSpc>
              <a:spcBef>
                <a:spcPct val="30000"/>
              </a:spcBef>
            </a:pPr>
            <a:endParaRPr lang="en-GB" altLang="en-US" sz="1800">
              <a:solidFill>
                <a:srgbClr val="000066"/>
              </a:solidFill>
            </a:endParaRPr>
          </a:p>
          <a:p>
            <a:pPr marL="228600" indent="-228600">
              <a:lnSpc>
                <a:spcPct val="80000"/>
              </a:lnSpc>
              <a:spcBef>
                <a:spcPct val="30000"/>
              </a:spcBef>
              <a:buFontTx/>
              <a:buNone/>
            </a:pPr>
            <a:endParaRPr lang="en-GB" altLang="en-US" sz="1800">
              <a:solidFill>
                <a:srgbClr val="000066"/>
              </a:solidFill>
            </a:endParaRPr>
          </a:p>
          <a:p>
            <a:pPr marL="228600" indent="-228600">
              <a:lnSpc>
                <a:spcPct val="80000"/>
              </a:lnSpc>
              <a:spcBef>
                <a:spcPct val="30000"/>
              </a:spcBef>
            </a:pPr>
            <a:endParaRPr lang="en-GB" altLang="en-US" sz="1800">
              <a:solidFill>
                <a:srgbClr val="000066"/>
              </a:solidFill>
            </a:endParaRPr>
          </a:p>
          <a:p>
            <a:pPr marL="228600" indent="-228600">
              <a:lnSpc>
                <a:spcPct val="80000"/>
              </a:lnSpc>
              <a:spcBef>
                <a:spcPct val="30000"/>
              </a:spcBef>
              <a:buFontTx/>
              <a:buNone/>
            </a:pPr>
            <a:endParaRPr lang="en-GB" altLang="en-US" sz="1800" dirty="0">
              <a:solidFill>
                <a:srgbClr val="000066"/>
              </a:solidFill>
            </a:endParaRPr>
          </a:p>
        </p:txBody>
      </p:sp>
    </p:spTree>
    <p:extLst>
      <p:ext uri="{BB962C8B-B14F-4D97-AF65-F5344CB8AC3E}">
        <p14:creationId xmlns:p14="http://schemas.microsoft.com/office/powerpoint/2010/main" val="2268442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5842076-72FA-6D89-4838-50AE6C95BFB1}"/>
              </a:ext>
            </a:extLst>
          </p:cNvPr>
          <p:cNvSpPr/>
          <p:nvPr/>
        </p:nvSpPr>
        <p:spPr>
          <a:xfrm>
            <a:off x="0" y="0"/>
            <a:ext cx="12192000" cy="6858000"/>
          </a:xfrm>
          <a:prstGeom prst="rect">
            <a:avLst/>
          </a:prstGeom>
          <a:solidFill>
            <a:srgbClr val="F5E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ctangle 19">
            <a:extLst>
              <a:ext uri="{FF2B5EF4-FFF2-40B4-BE49-F238E27FC236}">
                <a16:creationId xmlns:a16="http://schemas.microsoft.com/office/drawing/2014/main" id="{25A80E53-1437-6629-F472-98AEB23BC287}"/>
              </a:ext>
            </a:extLst>
          </p:cNvPr>
          <p:cNvSpPr>
            <a:spLocks noChangeArrowheads="1"/>
          </p:cNvSpPr>
          <p:nvPr/>
        </p:nvSpPr>
        <p:spPr bwMode="auto">
          <a:xfrm>
            <a:off x="654050" y="557213"/>
            <a:ext cx="664686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sz="800" b="0">
              <a:solidFill>
                <a:schemeClr val="bg1"/>
              </a:solidFill>
              <a:ea typeface="MS PGothic" panose="020B0600070205080204" pitchFamily="34" charset="-128"/>
              <a:cs typeface="Arial" panose="020B0604020202020204" pitchFamily="34" charset="0"/>
            </a:endParaRPr>
          </a:p>
        </p:txBody>
      </p:sp>
      <p:sp>
        <p:nvSpPr>
          <p:cNvPr id="6" name="Rectangle 7">
            <a:extLst>
              <a:ext uri="{FF2B5EF4-FFF2-40B4-BE49-F238E27FC236}">
                <a16:creationId xmlns:a16="http://schemas.microsoft.com/office/drawing/2014/main" id="{9D9CBC80-C60D-4AB2-A27D-A61A8D92175F}"/>
              </a:ext>
            </a:extLst>
          </p:cNvPr>
          <p:cNvSpPr txBox="1">
            <a:spLocks noChangeArrowheads="1"/>
          </p:cNvSpPr>
          <p:nvPr/>
        </p:nvSpPr>
        <p:spPr>
          <a:xfrm>
            <a:off x="353583" y="204351"/>
            <a:ext cx="11322602" cy="1511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3200" b="1" dirty="0">
                <a:solidFill>
                  <a:srgbClr val="000066"/>
                </a:solidFill>
              </a:rPr>
              <a:t>1) Directionality</a:t>
            </a:r>
            <a:endParaRPr lang="en-US" altLang="en-US" sz="3200" dirty="0">
              <a:solidFill>
                <a:srgbClr val="000066"/>
              </a:solidFill>
            </a:endParaRPr>
          </a:p>
        </p:txBody>
      </p:sp>
      <p:sp>
        <p:nvSpPr>
          <p:cNvPr id="2" name="Content Placeholder 1">
            <a:extLst>
              <a:ext uri="{FF2B5EF4-FFF2-40B4-BE49-F238E27FC236}">
                <a16:creationId xmlns:a16="http://schemas.microsoft.com/office/drawing/2014/main" id="{CF859CCA-4588-6EAA-E84C-1CD73D7AA12E}"/>
              </a:ext>
            </a:extLst>
          </p:cNvPr>
          <p:cNvSpPr txBox="1">
            <a:spLocks/>
          </p:cNvSpPr>
          <p:nvPr/>
        </p:nvSpPr>
        <p:spPr>
          <a:xfrm>
            <a:off x="353583" y="884838"/>
            <a:ext cx="9576998" cy="60074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ltLang="en-US" sz="1800" b="1" dirty="0">
                <a:solidFill>
                  <a:srgbClr val="0070C0"/>
                </a:solidFill>
              </a:rPr>
              <a:t>State-of-play: </a:t>
            </a:r>
          </a:p>
          <a:p>
            <a:pPr marL="285750" indent="-285750" algn="just" eaLnBrk="1" hangingPunct="1">
              <a:lnSpc>
                <a:spcPct val="80000"/>
              </a:lnSpc>
              <a:spcBef>
                <a:spcPct val="30000"/>
              </a:spcBef>
              <a:buFont typeface="Arial" panose="020B0604020202020204" pitchFamily="34" charset="0"/>
              <a:buChar char="•"/>
            </a:pPr>
            <a:r>
              <a:rPr lang="en-GB" altLang="en-US" sz="1600" dirty="0">
                <a:solidFill>
                  <a:srgbClr val="0070C0"/>
                </a:solidFill>
              </a:rPr>
              <a:t>Smart specialisation strategy in Blekinge states that Blekinge should apply, where possible, it´s specialisation areas (tech, marine tech) on EU missions; healthy oceans/water and climate adaptation and societal transformation.</a:t>
            </a:r>
          </a:p>
          <a:p>
            <a:pPr marL="285750" indent="-285750" algn="just" eaLnBrk="1" hangingPunct="1">
              <a:lnSpc>
                <a:spcPct val="80000"/>
              </a:lnSpc>
              <a:spcBef>
                <a:spcPct val="30000"/>
              </a:spcBef>
              <a:buFont typeface="Arial" panose="020B0604020202020204" pitchFamily="34" charset="0"/>
              <a:buChar char="•"/>
            </a:pPr>
            <a:r>
              <a:rPr lang="en-GB" altLang="en-US" sz="1600" dirty="0">
                <a:solidFill>
                  <a:srgbClr val="0070C0"/>
                </a:solidFill>
              </a:rPr>
              <a:t>Blekinge was among the first regions to sign the mission charter for CCA.</a:t>
            </a:r>
          </a:p>
          <a:p>
            <a:pPr marL="285750" indent="-285750" algn="just" eaLnBrk="1" hangingPunct="1">
              <a:lnSpc>
                <a:spcPct val="80000"/>
              </a:lnSpc>
              <a:spcBef>
                <a:spcPct val="30000"/>
              </a:spcBef>
              <a:buFont typeface="Arial" panose="020B0604020202020204" pitchFamily="34" charset="0"/>
              <a:buChar char="•"/>
            </a:pPr>
            <a:r>
              <a:rPr lang="en-US" altLang="en-US" sz="1600" dirty="0">
                <a:solidFill>
                  <a:srgbClr val="0070C0"/>
                </a:solidFill>
              </a:rPr>
              <a:t>In the regional development strategy, we define innovation as new products and services implemented in </a:t>
            </a:r>
            <a:r>
              <a:rPr lang="en-US" altLang="en-US" sz="1600" dirty="0" err="1">
                <a:solidFill>
                  <a:srgbClr val="0070C0"/>
                </a:solidFill>
              </a:rPr>
              <a:t>organisations</a:t>
            </a:r>
            <a:r>
              <a:rPr lang="en-US" altLang="en-US" sz="1600" dirty="0">
                <a:solidFill>
                  <a:srgbClr val="0070C0"/>
                </a:solidFill>
              </a:rPr>
              <a:t> and markets. We </a:t>
            </a:r>
            <a:r>
              <a:rPr lang="en-US" altLang="en-US" sz="1600" dirty="0" err="1">
                <a:solidFill>
                  <a:srgbClr val="0070C0"/>
                </a:solidFill>
              </a:rPr>
              <a:t>emphasise</a:t>
            </a:r>
            <a:r>
              <a:rPr lang="en-US" altLang="en-US" sz="1600" dirty="0">
                <a:solidFill>
                  <a:srgbClr val="0070C0"/>
                </a:solidFill>
              </a:rPr>
              <a:t> on improving the ability to innovate across all sectors of the society.</a:t>
            </a:r>
          </a:p>
          <a:p>
            <a:pPr marL="285750" indent="-285750" algn="just" eaLnBrk="1" hangingPunct="1">
              <a:lnSpc>
                <a:spcPct val="80000"/>
              </a:lnSpc>
              <a:spcBef>
                <a:spcPct val="30000"/>
              </a:spcBef>
              <a:buFont typeface="Arial" panose="020B0604020202020204" pitchFamily="34" charset="0"/>
              <a:buChar char="•"/>
            </a:pPr>
            <a:endParaRPr lang="en-US" altLang="en-US" sz="1600" dirty="0">
              <a:solidFill>
                <a:srgbClr val="0070C0"/>
              </a:solidFill>
            </a:endParaRPr>
          </a:p>
          <a:p>
            <a:pPr algn="just" eaLnBrk="1" hangingPunct="1">
              <a:lnSpc>
                <a:spcPct val="80000"/>
              </a:lnSpc>
              <a:spcBef>
                <a:spcPct val="30000"/>
              </a:spcBef>
            </a:pPr>
            <a:r>
              <a:rPr lang="en-US" altLang="en-US" sz="1600" b="1" dirty="0">
                <a:solidFill>
                  <a:schemeClr val="tx2"/>
                </a:solidFill>
              </a:rPr>
              <a:t>Bottlenecks</a:t>
            </a:r>
          </a:p>
          <a:p>
            <a:pPr marL="285750" indent="-285750" algn="just">
              <a:lnSpc>
                <a:spcPct val="80000"/>
              </a:lnSpc>
              <a:spcBef>
                <a:spcPct val="30000"/>
              </a:spcBef>
              <a:buFont typeface="Arial" panose="020B0604020202020204" pitchFamily="34" charset="0"/>
              <a:buChar char="•"/>
            </a:pPr>
            <a:r>
              <a:rPr lang="en-GB" altLang="en-US" sz="1600" dirty="0">
                <a:solidFill>
                  <a:schemeClr val="tx2"/>
                </a:solidFill>
              </a:rPr>
              <a:t>Less awareness of economic disruptions due to CC and how to explore future possibilities (resilient supply chains, new markets, less costs etc) in working with innovative solutions for CCA.</a:t>
            </a: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r>
              <a:rPr lang="en-GB" altLang="en-US" sz="1600" b="1" dirty="0">
                <a:solidFill>
                  <a:srgbClr val="00B050"/>
                </a:solidFill>
              </a:rPr>
              <a:t>Planned ways forward</a:t>
            </a:r>
          </a:p>
          <a:p>
            <a:pPr marL="285750" indent="-285750" eaLnBrk="1" hangingPunct="1">
              <a:lnSpc>
                <a:spcPct val="80000"/>
              </a:lnSpc>
              <a:spcBef>
                <a:spcPct val="30000"/>
              </a:spcBef>
              <a:buFont typeface="Arial" panose="020B0604020202020204" pitchFamily="34" charset="0"/>
              <a:buChar char="•"/>
            </a:pPr>
            <a:r>
              <a:rPr lang="en-GB" altLang="en-US" sz="1600" dirty="0">
                <a:solidFill>
                  <a:srgbClr val="00B050"/>
                </a:solidFill>
              </a:rPr>
              <a:t>Visualize CCA through the newly established Virtual production studio lab https://www.productdevelopment.se/virtual-production-studio-lab/</a:t>
            </a:r>
          </a:p>
          <a:p>
            <a:pPr marL="285750" indent="-285750" eaLnBrk="1" hangingPunct="1">
              <a:lnSpc>
                <a:spcPct val="80000"/>
              </a:lnSpc>
              <a:spcBef>
                <a:spcPct val="30000"/>
              </a:spcBef>
              <a:buFont typeface="Arial" panose="020B0604020202020204" pitchFamily="34" charset="0"/>
              <a:buChar char="•"/>
            </a:pPr>
            <a:r>
              <a:rPr lang="en-GB" altLang="en-US" sz="1600" dirty="0">
                <a:solidFill>
                  <a:srgbClr val="00B050"/>
                </a:solidFill>
              </a:rPr>
              <a:t>Highlight impacts on industry due to CC</a:t>
            </a:r>
          </a:p>
          <a:p>
            <a:pPr algn="just">
              <a:lnSpc>
                <a:spcPct val="80000"/>
              </a:lnSpc>
              <a:spcBef>
                <a:spcPct val="30000"/>
              </a:spcBef>
            </a:pPr>
            <a:endParaRPr lang="en-GB" altLang="en-US" sz="1600" dirty="0">
              <a:solidFill>
                <a:schemeClr val="tx2"/>
              </a:solidFill>
            </a:endParaRPr>
          </a:p>
          <a:p>
            <a:pPr algn="just" eaLnBrk="1" hangingPunct="1">
              <a:lnSpc>
                <a:spcPct val="80000"/>
              </a:lnSpc>
              <a:spcBef>
                <a:spcPct val="30000"/>
              </a:spcBef>
            </a:pPr>
            <a:endParaRPr lang="en-GB" altLang="en-US" sz="1600" dirty="0">
              <a:solidFill>
                <a:srgbClr val="0070C0"/>
              </a:solidFill>
            </a:endParaRPr>
          </a:p>
        </p:txBody>
      </p:sp>
      <p:sp>
        <p:nvSpPr>
          <p:cNvPr id="3" name="Pratbubbla: rektangel med rundade hörn 2">
            <a:extLst>
              <a:ext uri="{FF2B5EF4-FFF2-40B4-BE49-F238E27FC236}">
                <a16:creationId xmlns:a16="http://schemas.microsoft.com/office/drawing/2014/main" id="{2D217198-6BD3-47D6-2045-2B323DBFDFAE}"/>
              </a:ext>
            </a:extLst>
          </p:cNvPr>
          <p:cNvSpPr/>
          <p:nvPr/>
        </p:nvSpPr>
        <p:spPr>
          <a:xfrm>
            <a:off x="6475723" y="4046032"/>
            <a:ext cx="5275858" cy="1511300"/>
          </a:xfrm>
          <a:prstGeom prst="wedgeRoundRectCallout">
            <a:avLst/>
          </a:prstGeom>
          <a:solidFill>
            <a:srgbClr val="A6B4A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eaLnBrk="1" hangingPunct="1">
              <a:lnSpc>
                <a:spcPct val="80000"/>
              </a:lnSpc>
              <a:spcBef>
                <a:spcPct val="30000"/>
              </a:spcBef>
              <a:buFontTx/>
              <a:buAutoNum type="alphaUcParenR"/>
            </a:pPr>
            <a:r>
              <a:rPr lang="en-GB" altLang="en-US" sz="1600" b="1" dirty="0">
                <a:solidFill>
                  <a:schemeClr val="tx2"/>
                </a:solidFill>
              </a:rPr>
              <a:t>How do we further develop the innovation aspect of CCA? </a:t>
            </a:r>
          </a:p>
          <a:p>
            <a:pPr marL="342900" indent="-342900" eaLnBrk="1" hangingPunct="1">
              <a:lnSpc>
                <a:spcPct val="80000"/>
              </a:lnSpc>
              <a:spcBef>
                <a:spcPct val="30000"/>
              </a:spcBef>
              <a:buFontTx/>
              <a:buAutoNum type="alphaUcParenR"/>
            </a:pPr>
            <a:r>
              <a:rPr lang="en-GB" altLang="en-US" sz="1600" b="1" dirty="0">
                <a:solidFill>
                  <a:schemeClr val="tx2"/>
                </a:solidFill>
              </a:rPr>
              <a:t>How can innovative approaches to CCA support competitiveness and how do we support stakeholders to understand why and how to innovate for CCA?</a:t>
            </a:r>
          </a:p>
        </p:txBody>
      </p:sp>
      <p:pic>
        <p:nvPicPr>
          <p:cNvPr id="8" name="Bild 7" descr="Hjälp med hel fyllning">
            <a:extLst>
              <a:ext uri="{FF2B5EF4-FFF2-40B4-BE49-F238E27FC236}">
                <a16:creationId xmlns:a16="http://schemas.microsoft.com/office/drawing/2014/main" id="{8E703199-8C75-A970-C268-218DDDC9D9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4882" y="4685150"/>
            <a:ext cx="914400" cy="914400"/>
          </a:xfrm>
          <a:prstGeom prst="rect">
            <a:avLst/>
          </a:prstGeom>
        </p:spPr>
      </p:pic>
      <p:pic>
        <p:nvPicPr>
          <p:cNvPr id="10" name="Bild 9" descr="Kundrecension med hel fyllning">
            <a:extLst>
              <a:ext uri="{FF2B5EF4-FFF2-40B4-BE49-F238E27FC236}">
                <a16:creationId xmlns:a16="http://schemas.microsoft.com/office/drawing/2014/main" id="{277B6F2B-E20C-286B-4CDD-80345E8A37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2332" y="4069179"/>
            <a:ext cx="914400" cy="914400"/>
          </a:xfrm>
          <a:prstGeom prst="rect">
            <a:avLst/>
          </a:prstGeom>
        </p:spPr>
      </p:pic>
    </p:spTree>
    <p:extLst>
      <p:ext uri="{BB962C8B-B14F-4D97-AF65-F5344CB8AC3E}">
        <p14:creationId xmlns:p14="http://schemas.microsoft.com/office/powerpoint/2010/main" val="1529863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5842076-72FA-6D89-4838-50AE6C95BFB1}"/>
              </a:ext>
            </a:extLst>
          </p:cNvPr>
          <p:cNvSpPr/>
          <p:nvPr/>
        </p:nvSpPr>
        <p:spPr>
          <a:xfrm>
            <a:off x="0" y="0"/>
            <a:ext cx="12192000" cy="6858000"/>
          </a:xfrm>
          <a:prstGeom prst="rect">
            <a:avLst/>
          </a:prstGeom>
          <a:solidFill>
            <a:srgbClr val="F5E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ctangle 19">
            <a:extLst>
              <a:ext uri="{FF2B5EF4-FFF2-40B4-BE49-F238E27FC236}">
                <a16:creationId xmlns:a16="http://schemas.microsoft.com/office/drawing/2014/main" id="{25A80E53-1437-6629-F472-98AEB23BC287}"/>
              </a:ext>
            </a:extLst>
          </p:cNvPr>
          <p:cNvSpPr>
            <a:spLocks noChangeArrowheads="1"/>
          </p:cNvSpPr>
          <p:nvPr/>
        </p:nvSpPr>
        <p:spPr bwMode="auto">
          <a:xfrm>
            <a:off x="654050" y="557213"/>
            <a:ext cx="664686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sz="800" b="0">
              <a:solidFill>
                <a:schemeClr val="bg1"/>
              </a:solidFill>
              <a:ea typeface="MS PGothic" panose="020B0600070205080204" pitchFamily="34" charset="-128"/>
              <a:cs typeface="Arial" panose="020B0604020202020204" pitchFamily="34" charset="0"/>
            </a:endParaRPr>
          </a:p>
        </p:txBody>
      </p:sp>
      <p:sp>
        <p:nvSpPr>
          <p:cNvPr id="6" name="Rectangle 7">
            <a:extLst>
              <a:ext uri="{FF2B5EF4-FFF2-40B4-BE49-F238E27FC236}">
                <a16:creationId xmlns:a16="http://schemas.microsoft.com/office/drawing/2014/main" id="{9D9CBC80-C60D-4AB2-A27D-A61A8D92175F}"/>
              </a:ext>
            </a:extLst>
          </p:cNvPr>
          <p:cNvSpPr txBox="1">
            <a:spLocks noChangeArrowheads="1"/>
          </p:cNvSpPr>
          <p:nvPr/>
        </p:nvSpPr>
        <p:spPr>
          <a:xfrm>
            <a:off x="353583" y="204351"/>
            <a:ext cx="11322602" cy="1511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3200" b="1" dirty="0">
                <a:solidFill>
                  <a:srgbClr val="000066"/>
                </a:solidFill>
              </a:rPr>
              <a:t>2) Setting up effective multi-level governance models</a:t>
            </a:r>
            <a:endParaRPr lang="en-US" altLang="en-US" sz="3200" dirty="0">
              <a:solidFill>
                <a:srgbClr val="000066"/>
              </a:solidFill>
            </a:endParaRPr>
          </a:p>
        </p:txBody>
      </p:sp>
      <p:sp>
        <p:nvSpPr>
          <p:cNvPr id="2" name="Content Placeholder 1">
            <a:extLst>
              <a:ext uri="{FF2B5EF4-FFF2-40B4-BE49-F238E27FC236}">
                <a16:creationId xmlns:a16="http://schemas.microsoft.com/office/drawing/2014/main" id="{CF859CCA-4588-6EAA-E84C-1CD73D7AA12E}"/>
              </a:ext>
            </a:extLst>
          </p:cNvPr>
          <p:cNvSpPr txBox="1">
            <a:spLocks/>
          </p:cNvSpPr>
          <p:nvPr/>
        </p:nvSpPr>
        <p:spPr>
          <a:xfrm>
            <a:off x="353582" y="936882"/>
            <a:ext cx="9871965" cy="55916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ltLang="en-US" sz="1800" b="1" dirty="0">
                <a:solidFill>
                  <a:srgbClr val="0070C0"/>
                </a:solidFill>
              </a:rPr>
              <a:t>State-of-play: </a:t>
            </a:r>
          </a:p>
          <a:p>
            <a:pPr marL="285750" indent="-285750" algn="just" eaLnBrk="1" hangingPunct="1">
              <a:lnSpc>
                <a:spcPct val="80000"/>
              </a:lnSpc>
              <a:spcBef>
                <a:spcPct val="30000"/>
              </a:spcBef>
              <a:buFont typeface="Arial" panose="020B0604020202020204" pitchFamily="34" charset="0"/>
              <a:buChar char="•"/>
            </a:pPr>
            <a:r>
              <a:rPr lang="en-US" altLang="en-US" sz="1600" dirty="0">
                <a:solidFill>
                  <a:srgbClr val="0070C0"/>
                </a:solidFill>
              </a:rPr>
              <a:t>Climate change adaptation in Sweden involves collaboration at multiple levels of government, as well as coordination among various agencies and </a:t>
            </a:r>
            <a:r>
              <a:rPr lang="en-US" altLang="en-US" sz="1600" dirty="0" err="1">
                <a:solidFill>
                  <a:srgbClr val="0070C0"/>
                </a:solidFill>
              </a:rPr>
              <a:t>organisations</a:t>
            </a:r>
            <a:r>
              <a:rPr lang="en-US" altLang="en-US" sz="1600" dirty="0">
                <a:solidFill>
                  <a:srgbClr val="0070C0"/>
                </a:solidFill>
              </a:rPr>
              <a:t>. </a:t>
            </a:r>
          </a:p>
          <a:p>
            <a:pPr marL="285750" indent="-285750" algn="just" eaLnBrk="1" hangingPunct="1">
              <a:lnSpc>
                <a:spcPct val="80000"/>
              </a:lnSpc>
              <a:spcBef>
                <a:spcPct val="30000"/>
              </a:spcBef>
              <a:buFont typeface="Arial" panose="020B0604020202020204" pitchFamily="34" charset="0"/>
              <a:buChar char="•"/>
            </a:pPr>
            <a:r>
              <a:rPr lang="en-US" altLang="en-US" sz="1600" dirty="0">
                <a:solidFill>
                  <a:srgbClr val="0070C0"/>
                </a:solidFill>
              </a:rPr>
              <a:t>The institutional landscape of CCA comprises the central level, represented in 32 agencies with sectoral responsibilities, the regional administrative boards with responsibilities in the areas concerning their competences, and the municipalities also in relation to and limited to their competences. Adding to that private landowners and housing companies often have the last say.</a:t>
            </a:r>
          </a:p>
          <a:p>
            <a:pPr algn="just" eaLnBrk="1" hangingPunct="1">
              <a:lnSpc>
                <a:spcPct val="80000"/>
              </a:lnSpc>
              <a:spcBef>
                <a:spcPct val="30000"/>
              </a:spcBef>
            </a:pPr>
            <a:endParaRPr lang="en-US" altLang="en-US" sz="1600" dirty="0">
              <a:solidFill>
                <a:srgbClr val="0070C0"/>
              </a:solidFill>
            </a:endParaRPr>
          </a:p>
          <a:p>
            <a:pPr algn="just" eaLnBrk="1" hangingPunct="1">
              <a:lnSpc>
                <a:spcPct val="80000"/>
              </a:lnSpc>
              <a:spcBef>
                <a:spcPct val="30000"/>
              </a:spcBef>
            </a:pPr>
            <a:r>
              <a:rPr lang="en-US" altLang="en-US" sz="1600" b="1" dirty="0">
                <a:solidFill>
                  <a:schemeClr val="tx2"/>
                </a:solidFill>
              </a:rPr>
              <a:t>Bottlenecks</a:t>
            </a:r>
          </a:p>
          <a:p>
            <a:pPr marL="285750" indent="-285750" eaLnBrk="1" hangingPunct="1">
              <a:lnSpc>
                <a:spcPct val="80000"/>
              </a:lnSpc>
              <a:spcBef>
                <a:spcPct val="30000"/>
              </a:spcBef>
              <a:buFont typeface="Arial" panose="020B0604020202020204" pitchFamily="34" charset="0"/>
              <a:buChar char="•"/>
            </a:pPr>
            <a:r>
              <a:rPr lang="en-US" sz="1600" dirty="0"/>
              <a:t>Regional stakeholders struggle when different agencies or regulations overlap or contradict each other.</a:t>
            </a:r>
          </a:p>
          <a:p>
            <a:pPr marL="285750" indent="-285750" eaLnBrk="1" hangingPunct="1">
              <a:lnSpc>
                <a:spcPct val="80000"/>
              </a:lnSpc>
              <a:spcBef>
                <a:spcPct val="30000"/>
              </a:spcBef>
              <a:buFont typeface="Arial" panose="020B0604020202020204" pitchFamily="34" charset="0"/>
              <a:buChar char="•"/>
            </a:pPr>
            <a:r>
              <a:rPr lang="en-US" sz="1600" dirty="0"/>
              <a:t>There is low level of knowledge about what other entities does. Work being done in silos. </a:t>
            </a:r>
          </a:p>
          <a:p>
            <a:pPr marL="285750" indent="-285750" eaLnBrk="1" hangingPunct="1">
              <a:lnSpc>
                <a:spcPct val="80000"/>
              </a:lnSpc>
              <a:spcBef>
                <a:spcPct val="30000"/>
              </a:spcBef>
              <a:buFont typeface="Arial" panose="020B0604020202020204" pitchFamily="34" charset="0"/>
              <a:buChar char="•"/>
            </a:pPr>
            <a:r>
              <a:rPr lang="en-US" altLang="en-US" sz="1600" dirty="0">
                <a:solidFill>
                  <a:srgbClr val="000000"/>
                </a:solidFill>
              </a:rPr>
              <a:t>Lack of understanding of CCA impacts and how to align cross sectors and levels.</a:t>
            </a: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r>
              <a:rPr lang="en-GB" altLang="en-US" sz="1600" b="1" dirty="0">
                <a:solidFill>
                  <a:srgbClr val="00B050"/>
                </a:solidFill>
              </a:rPr>
              <a:t>Planned ways forward</a:t>
            </a:r>
          </a:p>
          <a:p>
            <a:pPr marL="285750" lvl="0" indent="-285750" eaLnBrk="1" hangingPunct="1">
              <a:lnSpc>
                <a:spcPct val="80000"/>
              </a:lnSpc>
              <a:spcBef>
                <a:spcPct val="30000"/>
              </a:spcBef>
              <a:buFont typeface="Arial" panose="020B0604020202020204" pitchFamily="34" charset="0"/>
              <a:buChar char="•"/>
            </a:pPr>
            <a:r>
              <a:rPr lang="en-US" altLang="en-US" sz="1600" dirty="0">
                <a:solidFill>
                  <a:srgbClr val="00B050"/>
                </a:solidFill>
              </a:rPr>
              <a:t>Nudging the importance of working on Multi level governance on a regional level</a:t>
            </a:r>
          </a:p>
          <a:p>
            <a:pPr marL="285750" lvl="0" indent="-285750" eaLnBrk="1" hangingPunct="1">
              <a:lnSpc>
                <a:spcPct val="80000"/>
              </a:lnSpc>
              <a:spcBef>
                <a:spcPct val="30000"/>
              </a:spcBef>
              <a:buFont typeface="Arial" panose="020B0604020202020204" pitchFamily="34" charset="0"/>
              <a:buChar char="•"/>
            </a:pPr>
            <a:r>
              <a:rPr lang="en-US" altLang="en-US" sz="1600" dirty="0">
                <a:solidFill>
                  <a:srgbClr val="00B050"/>
                </a:solidFill>
              </a:rPr>
              <a:t>Transforming knowledge from other European regions into a Swedish context</a:t>
            </a:r>
            <a:endParaRPr lang="en-GB" altLang="en-US" sz="1600" dirty="0">
              <a:solidFill>
                <a:srgbClr val="0070C0"/>
              </a:solidFill>
            </a:endParaRPr>
          </a:p>
        </p:txBody>
      </p:sp>
      <p:sp>
        <p:nvSpPr>
          <p:cNvPr id="3" name="Pratbubbla: rektangel med rundade hörn 2">
            <a:extLst>
              <a:ext uri="{FF2B5EF4-FFF2-40B4-BE49-F238E27FC236}">
                <a16:creationId xmlns:a16="http://schemas.microsoft.com/office/drawing/2014/main" id="{2D217198-6BD3-47D6-2045-2B323DBFDFAE}"/>
              </a:ext>
            </a:extLst>
          </p:cNvPr>
          <p:cNvSpPr/>
          <p:nvPr/>
        </p:nvSpPr>
        <p:spPr>
          <a:xfrm>
            <a:off x="6721530" y="4104532"/>
            <a:ext cx="5275858" cy="1511300"/>
          </a:xfrm>
          <a:prstGeom prst="wedgeRoundRectCallout">
            <a:avLst/>
          </a:prstGeom>
          <a:solidFill>
            <a:srgbClr val="A6B4A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a:lnSpc>
                <a:spcPct val="80000"/>
              </a:lnSpc>
              <a:spcBef>
                <a:spcPct val="30000"/>
              </a:spcBef>
              <a:buFontTx/>
              <a:buAutoNum type="alphaUcParenR"/>
            </a:pPr>
            <a:r>
              <a:rPr lang="en-US" altLang="en-US" sz="1600" b="1" dirty="0">
                <a:solidFill>
                  <a:schemeClr val="tx2"/>
                </a:solidFill>
              </a:rPr>
              <a:t>How do we stimulate increased leadership among policy makers to work with a coherent strategy for CCA? </a:t>
            </a:r>
          </a:p>
          <a:p>
            <a:pPr marL="342900" indent="-342900">
              <a:lnSpc>
                <a:spcPct val="80000"/>
              </a:lnSpc>
              <a:spcBef>
                <a:spcPct val="30000"/>
              </a:spcBef>
              <a:buFontTx/>
              <a:buAutoNum type="alphaUcParenR"/>
            </a:pPr>
            <a:r>
              <a:rPr lang="en-US" altLang="en-US" sz="1600" b="1" dirty="0">
                <a:solidFill>
                  <a:schemeClr val="tx2"/>
                </a:solidFill>
              </a:rPr>
              <a:t>How do we highlight and raise awareness around goal conflicts and how to address them?</a:t>
            </a:r>
          </a:p>
        </p:txBody>
      </p:sp>
      <p:pic>
        <p:nvPicPr>
          <p:cNvPr id="8" name="Bild 7" descr="Hjälp med hel fyllning">
            <a:extLst>
              <a:ext uri="{FF2B5EF4-FFF2-40B4-BE49-F238E27FC236}">
                <a16:creationId xmlns:a16="http://schemas.microsoft.com/office/drawing/2014/main" id="{8E703199-8C75-A970-C268-218DDDC9D9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30689" y="4743650"/>
            <a:ext cx="914400" cy="914400"/>
          </a:xfrm>
          <a:prstGeom prst="rect">
            <a:avLst/>
          </a:prstGeom>
        </p:spPr>
      </p:pic>
      <p:pic>
        <p:nvPicPr>
          <p:cNvPr id="10" name="Bild 9" descr="Kundrecension med hel fyllning">
            <a:extLst>
              <a:ext uri="{FF2B5EF4-FFF2-40B4-BE49-F238E27FC236}">
                <a16:creationId xmlns:a16="http://schemas.microsoft.com/office/drawing/2014/main" id="{277B6F2B-E20C-286B-4CDD-80345E8A37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139" y="4127679"/>
            <a:ext cx="914400" cy="914400"/>
          </a:xfrm>
          <a:prstGeom prst="rect">
            <a:avLst/>
          </a:prstGeom>
        </p:spPr>
      </p:pic>
    </p:spTree>
    <p:extLst>
      <p:ext uri="{BB962C8B-B14F-4D97-AF65-F5344CB8AC3E}">
        <p14:creationId xmlns:p14="http://schemas.microsoft.com/office/powerpoint/2010/main" val="1404061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5842076-72FA-6D89-4838-50AE6C95BFB1}"/>
              </a:ext>
            </a:extLst>
          </p:cNvPr>
          <p:cNvSpPr/>
          <p:nvPr/>
        </p:nvSpPr>
        <p:spPr>
          <a:xfrm>
            <a:off x="0" y="0"/>
            <a:ext cx="12192000" cy="6858000"/>
          </a:xfrm>
          <a:prstGeom prst="rect">
            <a:avLst/>
          </a:prstGeom>
          <a:solidFill>
            <a:srgbClr val="F5E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ctangle 19">
            <a:extLst>
              <a:ext uri="{FF2B5EF4-FFF2-40B4-BE49-F238E27FC236}">
                <a16:creationId xmlns:a16="http://schemas.microsoft.com/office/drawing/2014/main" id="{25A80E53-1437-6629-F472-98AEB23BC287}"/>
              </a:ext>
            </a:extLst>
          </p:cNvPr>
          <p:cNvSpPr>
            <a:spLocks noChangeArrowheads="1"/>
          </p:cNvSpPr>
          <p:nvPr/>
        </p:nvSpPr>
        <p:spPr bwMode="auto">
          <a:xfrm>
            <a:off x="654050" y="557213"/>
            <a:ext cx="664686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sz="800" b="0">
              <a:solidFill>
                <a:schemeClr val="bg1"/>
              </a:solidFill>
              <a:ea typeface="MS PGothic" panose="020B0600070205080204" pitchFamily="34" charset="-128"/>
              <a:cs typeface="Arial" panose="020B0604020202020204" pitchFamily="34" charset="0"/>
            </a:endParaRPr>
          </a:p>
        </p:txBody>
      </p:sp>
      <p:sp>
        <p:nvSpPr>
          <p:cNvPr id="6" name="Rectangle 7">
            <a:extLst>
              <a:ext uri="{FF2B5EF4-FFF2-40B4-BE49-F238E27FC236}">
                <a16:creationId xmlns:a16="http://schemas.microsoft.com/office/drawing/2014/main" id="{9D9CBC80-C60D-4AB2-A27D-A61A8D92175F}"/>
              </a:ext>
            </a:extLst>
          </p:cNvPr>
          <p:cNvSpPr txBox="1">
            <a:spLocks noChangeArrowheads="1"/>
          </p:cNvSpPr>
          <p:nvPr/>
        </p:nvSpPr>
        <p:spPr>
          <a:xfrm>
            <a:off x="353583" y="204351"/>
            <a:ext cx="11322602" cy="1511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3200" b="1" dirty="0">
                <a:solidFill>
                  <a:srgbClr val="000066"/>
                </a:solidFill>
              </a:rPr>
              <a:t>3) Making room for experimentation</a:t>
            </a:r>
            <a:endParaRPr lang="en-US" altLang="en-US" sz="3200" dirty="0">
              <a:solidFill>
                <a:srgbClr val="000066"/>
              </a:solidFill>
            </a:endParaRPr>
          </a:p>
        </p:txBody>
      </p:sp>
      <p:sp>
        <p:nvSpPr>
          <p:cNvPr id="2" name="Content Placeholder 1">
            <a:extLst>
              <a:ext uri="{FF2B5EF4-FFF2-40B4-BE49-F238E27FC236}">
                <a16:creationId xmlns:a16="http://schemas.microsoft.com/office/drawing/2014/main" id="{CF859CCA-4588-6EAA-E84C-1CD73D7AA12E}"/>
              </a:ext>
            </a:extLst>
          </p:cNvPr>
          <p:cNvSpPr txBox="1">
            <a:spLocks/>
          </p:cNvSpPr>
          <p:nvPr/>
        </p:nvSpPr>
        <p:spPr>
          <a:xfrm>
            <a:off x="353583" y="884838"/>
            <a:ext cx="9576998" cy="60074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ltLang="en-US" sz="1800" b="1" dirty="0">
                <a:solidFill>
                  <a:srgbClr val="0070C0"/>
                </a:solidFill>
              </a:rPr>
              <a:t>State-of-play: </a:t>
            </a:r>
          </a:p>
          <a:p>
            <a:pPr marL="285750" indent="-285750" algn="just" eaLnBrk="1" hangingPunct="1">
              <a:lnSpc>
                <a:spcPct val="80000"/>
              </a:lnSpc>
              <a:spcBef>
                <a:spcPct val="30000"/>
              </a:spcBef>
              <a:buFont typeface="Arial" panose="020B0604020202020204" pitchFamily="34" charset="0"/>
              <a:buChar char="•"/>
            </a:pPr>
            <a:r>
              <a:rPr lang="en-US" altLang="en-US" sz="1600" dirty="0">
                <a:solidFill>
                  <a:srgbClr val="0070C0"/>
                </a:solidFill>
              </a:rPr>
              <a:t>Societal challenges ahead that need to be resolved</a:t>
            </a:r>
          </a:p>
          <a:p>
            <a:pPr marL="285750" indent="-285750" algn="just" eaLnBrk="1" hangingPunct="1">
              <a:lnSpc>
                <a:spcPct val="80000"/>
              </a:lnSpc>
              <a:spcBef>
                <a:spcPct val="30000"/>
              </a:spcBef>
              <a:buFont typeface="Arial" panose="020B0604020202020204" pitchFamily="34" charset="0"/>
              <a:buChar char="•"/>
            </a:pPr>
            <a:r>
              <a:rPr lang="en-US" altLang="en-US" sz="1600" dirty="0">
                <a:solidFill>
                  <a:srgbClr val="0070C0"/>
                </a:solidFill>
              </a:rPr>
              <a:t>Regional focus on S3 w/ Missions</a:t>
            </a:r>
          </a:p>
          <a:p>
            <a:pPr marL="285750" indent="-285750" algn="just" eaLnBrk="1" hangingPunct="1">
              <a:lnSpc>
                <a:spcPct val="80000"/>
              </a:lnSpc>
              <a:spcBef>
                <a:spcPct val="30000"/>
              </a:spcBef>
              <a:buFont typeface="Arial" panose="020B0604020202020204" pitchFamily="34" charset="0"/>
              <a:buChar char="•"/>
            </a:pPr>
            <a:r>
              <a:rPr lang="en-US" altLang="en-US" sz="1600" dirty="0">
                <a:solidFill>
                  <a:srgbClr val="0070C0"/>
                </a:solidFill>
              </a:rPr>
              <a:t>Mission oriented approach to innovation is being launched</a:t>
            </a:r>
          </a:p>
          <a:p>
            <a:pPr marL="285750" indent="-285750" algn="just" eaLnBrk="1" hangingPunct="1">
              <a:lnSpc>
                <a:spcPct val="80000"/>
              </a:lnSpc>
              <a:spcBef>
                <a:spcPct val="30000"/>
              </a:spcBef>
              <a:buFont typeface="Arial" panose="020B0604020202020204" pitchFamily="34" charset="0"/>
              <a:buChar char="•"/>
            </a:pPr>
            <a:r>
              <a:rPr lang="en-US" altLang="en-US" sz="1600" dirty="0">
                <a:solidFill>
                  <a:srgbClr val="0070C0"/>
                </a:solidFill>
              </a:rPr>
              <a:t>Experimentation with Missions</a:t>
            </a:r>
          </a:p>
          <a:p>
            <a:pPr algn="just" eaLnBrk="1" hangingPunct="1">
              <a:lnSpc>
                <a:spcPct val="80000"/>
              </a:lnSpc>
              <a:spcBef>
                <a:spcPct val="30000"/>
              </a:spcBef>
            </a:pPr>
            <a:endParaRPr lang="en-US" altLang="en-US" sz="1600" dirty="0">
              <a:solidFill>
                <a:srgbClr val="0070C0"/>
              </a:solidFill>
            </a:endParaRPr>
          </a:p>
          <a:p>
            <a:pPr algn="just" eaLnBrk="1" hangingPunct="1">
              <a:lnSpc>
                <a:spcPct val="80000"/>
              </a:lnSpc>
              <a:spcBef>
                <a:spcPct val="30000"/>
              </a:spcBef>
            </a:pPr>
            <a:r>
              <a:rPr lang="en-US" altLang="en-US" sz="1600" b="1" dirty="0">
                <a:solidFill>
                  <a:schemeClr val="tx2"/>
                </a:solidFill>
              </a:rPr>
              <a:t>Bottlenecks</a:t>
            </a:r>
          </a:p>
          <a:p>
            <a:pPr marL="285750" indent="-285750" algn="just">
              <a:lnSpc>
                <a:spcPct val="80000"/>
              </a:lnSpc>
              <a:spcBef>
                <a:spcPct val="30000"/>
              </a:spcBef>
              <a:buFont typeface="Arial" panose="020B0604020202020204" pitchFamily="34" charset="0"/>
              <a:buChar char="•"/>
            </a:pPr>
            <a:r>
              <a:rPr lang="en-US" altLang="en-US" sz="1600" dirty="0">
                <a:solidFill>
                  <a:schemeClr val="tx2"/>
                </a:solidFill>
              </a:rPr>
              <a:t>No awareness of the need for experimentation.</a:t>
            </a:r>
          </a:p>
          <a:p>
            <a:pPr marL="285750" indent="-285750" algn="just">
              <a:lnSpc>
                <a:spcPct val="80000"/>
              </a:lnSpc>
              <a:spcBef>
                <a:spcPct val="30000"/>
              </a:spcBef>
              <a:buFont typeface="Arial" panose="020B0604020202020204" pitchFamily="34" charset="0"/>
              <a:buChar char="•"/>
            </a:pPr>
            <a:r>
              <a:rPr lang="en-US" altLang="en-US" sz="1600" dirty="0">
                <a:solidFill>
                  <a:schemeClr val="tx2"/>
                </a:solidFill>
              </a:rPr>
              <a:t>A dominant culture of traditional linear project management.</a:t>
            </a:r>
          </a:p>
          <a:p>
            <a:pPr marL="285750" indent="-285750" algn="just">
              <a:lnSpc>
                <a:spcPct val="80000"/>
              </a:lnSpc>
              <a:spcBef>
                <a:spcPct val="30000"/>
              </a:spcBef>
              <a:buFont typeface="Arial" panose="020B0604020202020204" pitchFamily="34" charset="0"/>
              <a:buChar char="•"/>
            </a:pPr>
            <a:r>
              <a:rPr lang="en-US" altLang="en-US" sz="1600" dirty="0">
                <a:solidFill>
                  <a:schemeClr val="tx2"/>
                </a:solidFill>
              </a:rPr>
              <a:t>Funding for core work, rather than development and experimentation (i.e. project funding is used to fund core work)</a:t>
            </a:r>
          </a:p>
          <a:p>
            <a:pPr marL="285750" indent="-285750" algn="just">
              <a:lnSpc>
                <a:spcPct val="80000"/>
              </a:lnSpc>
              <a:spcBef>
                <a:spcPct val="30000"/>
              </a:spcBef>
              <a:buFont typeface="Arial" panose="020B0604020202020204" pitchFamily="34" charset="0"/>
              <a:buChar char="•"/>
            </a:pPr>
            <a:r>
              <a:rPr lang="en-US" altLang="en-US" sz="1600" dirty="0">
                <a:solidFill>
                  <a:schemeClr val="tx2"/>
                </a:solidFill>
              </a:rPr>
              <a:t>SMEs: no time for experimentation and testing</a:t>
            </a:r>
          </a:p>
          <a:p>
            <a:pPr marL="285750" indent="-285750" algn="just">
              <a:lnSpc>
                <a:spcPct val="80000"/>
              </a:lnSpc>
              <a:spcBef>
                <a:spcPct val="30000"/>
              </a:spcBef>
              <a:buFont typeface="Arial" panose="020B0604020202020204" pitchFamily="34" charset="0"/>
              <a:buChar char="•"/>
            </a:pPr>
            <a:r>
              <a:rPr lang="en-US" altLang="en-US" sz="1600" dirty="0">
                <a:solidFill>
                  <a:schemeClr val="tx2"/>
                </a:solidFill>
              </a:rPr>
              <a:t>Fragmented coordination</a:t>
            </a: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endParaRPr lang="en-GB" altLang="en-US" sz="1600" dirty="0">
              <a:solidFill>
                <a:schemeClr val="tx2"/>
              </a:solidFill>
            </a:endParaRPr>
          </a:p>
          <a:p>
            <a:pPr algn="just">
              <a:lnSpc>
                <a:spcPct val="80000"/>
              </a:lnSpc>
              <a:spcBef>
                <a:spcPct val="30000"/>
              </a:spcBef>
            </a:pPr>
            <a:r>
              <a:rPr lang="en-GB" altLang="en-US" sz="1600" b="1" dirty="0">
                <a:solidFill>
                  <a:srgbClr val="00B050"/>
                </a:solidFill>
              </a:rPr>
              <a:t>Planned ways forward</a:t>
            </a:r>
          </a:p>
          <a:p>
            <a:pPr marL="285750" indent="-285750" eaLnBrk="1" hangingPunct="1">
              <a:lnSpc>
                <a:spcPct val="80000"/>
              </a:lnSpc>
              <a:spcBef>
                <a:spcPct val="30000"/>
              </a:spcBef>
              <a:buFont typeface="Arial" panose="020B0604020202020204" pitchFamily="34" charset="0"/>
              <a:buChar char="•"/>
            </a:pPr>
            <a:r>
              <a:rPr lang="en-US" altLang="en-US" sz="1600" dirty="0">
                <a:solidFill>
                  <a:srgbClr val="00B050"/>
                </a:solidFill>
              </a:rPr>
              <a:t>Planned ways forward (if any planned at the moment): </a:t>
            </a:r>
          </a:p>
          <a:p>
            <a:pPr marL="285750" indent="-285750" eaLnBrk="1" hangingPunct="1">
              <a:lnSpc>
                <a:spcPct val="80000"/>
              </a:lnSpc>
              <a:spcBef>
                <a:spcPct val="30000"/>
              </a:spcBef>
              <a:buFont typeface="Arial" panose="020B0604020202020204" pitchFamily="34" charset="0"/>
              <a:buChar char="•"/>
            </a:pPr>
            <a:r>
              <a:rPr lang="en-US" altLang="en-US" sz="1600" dirty="0">
                <a:solidFill>
                  <a:srgbClr val="00B050"/>
                </a:solidFill>
              </a:rPr>
              <a:t>Testbed checks with public funding</a:t>
            </a:r>
          </a:p>
          <a:p>
            <a:pPr marL="285750" indent="-285750" eaLnBrk="1" hangingPunct="1">
              <a:lnSpc>
                <a:spcPct val="80000"/>
              </a:lnSpc>
              <a:spcBef>
                <a:spcPct val="30000"/>
              </a:spcBef>
              <a:buFont typeface="Arial" panose="020B0604020202020204" pitchFamily="34" charset="0"/>
              <a:buChar char="•"/>
            </a:pPr>
            <a:r>
              <a:rPr lang="en-US" altLang="en-US" sz="1600" dirty="0">
                <a:solidFill>
                  <a:srgbClr val="00B050"/>
                </a:solidFill>
              </a:rPr>
              <a:t>Trainings</a:t>
            </a:r>
          </a:p>
          <a:p>
            <a:pPr marL="285750" indent="-285750" eaLnBrk="1" hangingPunct="1">
              <a:lnSpc>
                <a:spcPct val="80000"/>
              </a:lnSpc>
              <a:spcBef>
                <a:spcPct val="30000"/>
              </a:spcBef>
              <a:buFont typeface="Arial" panose="020B0604020202020204" pitchFamily="34" charset="0"/>
              <a:buChar char="•"/>
            </a:pPr>
            <a:r>
              <a:rPr lang="en-US" altLang="en-US" sz="1600" dirty="0">
                <a:solidFill>
                  <a:srgbClr val="00B050"/>
                </a:solidFill>
              </a:rPr>
              <a:t>Community – company x is doing it, so should we</a:t>
            </a:r>
          </a:p>
          <a:p>
            <a:pPr algn="just">
              <a:lnSpc>
                <a:spcPct val="80000"/>
              </a:lnSpc>
              <a:spcBef>
                <a:spcPct val="30000"/>
              </a:spcBef>
            </a:pPr>
            <a:endParaRPr lang="en-GB" altLang="en-US" sz="1600" dirty="0">
              <a:solidFill>
                <a:schemeClr val="tx2"/>
              </a:solidFill>
            </a:endParaRPr>
          </a:p>
          <a:p>
            <a:pPr algn="just" eaLnBrk="1" hangingPunct="1">
              <a:lnSpc>
                <a:spcPct val="80000"/>
              </a:lnSpc>
              <a:spcBef>
                <a:spcPct val="30000"/>
              </a:spcBef>
            </a:pPr>
            <a:endParaRPr lang="en-GB" altLang="en-US" sz="1600" dirty="0">
              <a:solidFill>
                <a:srgbClr val="0070C0"/>
              </a:solidFill>
            </a:endParaRPr>
          </a:p>
        </p:txBody>
      </p:sp>
      <p:sp>
        <p:nvSpPr>
          <p:cNvPr id="3" name="Pratbubbla: rektangel med rundade hörn 2">
            <a:extLst>
              <a:ext uri="{FF2B5EF4-FFF2-40B4-BE49-F238E27FC236}">
                <a16:creationId xmlns:a16="http://schemas.microsoft.com/office/drawing/2014/main" id="{2D217198-6BD3-47D6-2045-2B323DBFDFAE}"/>
              </a:ext>
            </a:extLst>
          </p:cNvPr>
          <p:cNvSpPr/>
          <p:nvPr/>
        </p:nvSpPr>
        <p:spPr>
          <a:xfrm>
            <a:off x="6475723" y="4046032"/>
            <a:ext cx="5275858" cy="1511300"/>
          </a:xfrm>
          <a:prstGeom prst="wedgeRoundRectCallout">
            <a:avLst/>
          </a:prstGeom>
          <a:solidFill>
            <a:srgbClr val="A6B4A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342900" indent="-342900" eaLnBrk="1" hangingPunct="1">
              <a:lnSpc>
                <a:spcPct val="80000"/>
              </a:lnSpc>
              <a:spcBef>
                <a:spcPct val="30000"/>
              </a:spcBef>
              <a:buFontTx/>
              <a:buAutoNum type="alphaUcParenR"/>
            </a:pPr>
            <a:r>
              <a:rPr lang="en-US" altLang="en-US" sz="1600" b="1" dirty="0">
                <a:solidFill>
                  <a:schemeClr val="tx2"/>
                </a:solidFill>
              </a:rPr>
              <a:t>What are the tools for attracting stakeholders to use experiments as a tool and way of working?</a:t>
            </a:r>
          </a:p>
        </p:txBody>
      </p:sp>
      <p:pic>
        <p:nvPicPr>
          <p:cNvPr id="8" name="Bild 7" descr="Hjälp med hel fyllning">
            <a:extLst>
              <a:ext uri="{FF2B5EF4-FFF2-40B4-BE49-F238E27FC236}">
                <a16:creationId xmlns:a16="http://schemas.microsoft.com/office/drawing/2014/main" id="{8E703199-8C75-A970-C268-218DDDC9D9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4882" y="4685150"/>
            <a:ext cx="914400" cy="914400"/>
          </a:xfrm>
          <a:prstGeom prst="rect">
            <a:avLst/>
          </a:prstGeom>
        </p:spPr>
      </p:pic>
      <p:pic>
        <p:nvPicPr>
          <p:cNvPr id="10" name="Bild 9" descr="Kundrecension med hel fyllning">
            <a:extLst>
              <a:ext uri="{FF2B5EF4-FFF2-40B4-BE49-F238E27FC236}">
                <a16:creationId xmlns:a16="http://schemas.microsoft.com/office/drawing/2014/main" id="{277B6F2B-E20C-286B-4CDD-80345E8A37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2332" y="4069179"/>
            <a:ext cx="914400" cy="914400"/>
          </a:xfrm>
          <a:prstGeom prst="rect">
            <a:avLst/>
          </a:prstGeom>
        </p:spPr>
      </p:pic>
    </p:spTree>
    <p:extLst>
      <p:ext uri="{BB962C8B-B14F-4D97-AF65-F5344CB8AC3E}">
        <p14:creationId xmlns:p14="http://schemas.microsoft.com/office/powerpoint/2010/main" val="527684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5842076-72FA-6D89-4838-50AE6C95BFB1}"/>
              </a:ext>
            </a:extLst>
          </p:cNvPr>
          <p:cNvSpPr/>
          <p:nvPr/>
        </p:nvSpPr>
        <p:spPr>
          <a:xfrm>
            <a:off x="0" y="0"/>
            <a:ext cx="12192000" cy="6858000"/>
          </a:xfrm>
          <a:prstGeom prst="rect">
            <a:avLst/>
          </a:prstGeom>
          <a:solidFill>
            <a:srgbClr val="F5E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ctangle 19">
            <a:extLst>
              <a:ext uri="{FF2B5EF4-FFF2-40B4-BE49-F238E27FC236}">
                <a16:creationId xmlns:a16="http://schemas.microsoft.com/office/drawing/2014/main" id="{25A80E53-1437-6629-F472-98AEB23BC287}"/>
              </a:ext>
            </a:extLst>
          </p:cNvPr>
          <p:cNvSpPr>
            <a:spLocks noChangeArrowheads="1"/>
          </p:cNvSpPr>
          <p:nvPr/>
        </p:nvSpPr>
        <p:spPr bwMode="auto">
          <a:xfrm>
            <a:off x="654050" y="557213"/>
            <a:ext cx="664686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sz="800" b="0">
              <a:solidFill>
                <a:schemeClr val="bg1"/>
              </a:solidFill>
              <a:ea typeface="MS PGothic" panose="020B0600070205080204" pitchFamily="34" charset="-128"/>
              <a:cs typeface="Arial" panose="020B0604020202020204" pitchFamily="34" charset="0"/>
            </a:endParaRPr>
          </a:p>
        </p:txBody>
      </p:sp>
      <p:sp>
        <p:nvSpPr>
          <p:cNvPr id="6" name="Rectangle 7">
            <a:extLst>
              <a:ext uri="{FF2B5EF4-FFF2-40B4-BE49-F238E27FC236}">
                <a16:creationId xmlns:a16="http://schemas.microsoft.com/office/drawing/2014/main" id="{9D9CBC80-C60D-4AB2-A27D-A61A8D92175F}"/>
              </a:ext>
            </a:extLst>
          </p:cNvPr>
          <p:cNvSpPr txBox="1">
            <a:spLocks noChangeArrowheads="1"/>
          </p:cNvSpPr>
          <p:nvPr/>
        </p:nvSpPr>
        <p:spPr>
          <a:xfrm>
            <a:off x="353583" y="204351"/>
            <a:ext cx="11322602" cy="1511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en-US" sz="3200" dirty="0">
                <a:solidFill>
                  <a:srgbClr val="000066"/>
                </a:solidFill>
              </a:rPr>
              <a:t>Ways Forward</a:t>
            </a:r>
          </a:p>
        </p:txBody>
      </p:sp>
      <p:sp>
        <p:nvSpPr>
          <p:cNvPr id="2" name="Content Placeholder 1">
            <a:extLst>
              <a:ext uri="{FF2B5EF4-FFF2-40B4-BE49-F238E27FC236}">
                <a16:creationId xmlns:a16="http://schemas.microsoft.com/office/drawing/2014/main" id="{CF859CCA-4588-6EAA-E84C-1CD73D7AA12E}"/>
              </a:ext>
            </a:extLst>
          </p:cNvPr>
          <p:cNvSpPr txBox="1">
            <a:spLocks/>
          </p:cNvSpPr>
          <p:nvPr/>
        </p:nvSpPr>
        <p:spPr>
          <a:xfrm>
            <a:off x="2301866" y="1076502"/>
            <a:ext cx="8592275" cy="60074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lnSpc>
                <a:spcPct val="80000"/>
              </a:lnSpc>
              <a:spcBef>
                <a:spcPct val="30000"/>
              </a:spcBef>
            </a:pPr>
            <a:r>
              <a:rPr lang="en-US" sz="2400" b="1" dirty="0"/>
              <a:t>Directionality</a:t>
            </a:r>
          </a:p>
          <a:p>
            <a:pPr marL="342900" indent="-342900" eaLnBrk="1" hangingPunct="1">
              <a:lnSpc>
                <a:spcPct val="80000"/>
              </a:lnSpc>
              <a:spcBef>
                <a:spcPct val="30000"/>
              </a:spcBef>
              <a:buFont typeface="Arial" panose="020B0604020202020204" pitchFamily="34" charset="0"/>
              <a:buChar char="•"/>
            </a:pPr>
            <a:r>
              <a:rPr lang="en-GB" altLang="en-US" sz="2000" dirty="0">
                <a:solidFill>
                  <a:srgbClr val="00B050"/>
                </a:solidFill>
              </a:rPr>
              <a:t>Visualize CCA through the newly established Virtual production studio lab https://www.productdevelopment.se/virtual-production-studio-lab/</a:t>
            </a:r>
          </a:p>
          <a:p>
            <a:pPr marL="285750" indent="-285750" eaLnBrk="1" hangingPunct="1">
              <a:lnSpc>
                <a:spcPct val="80000"/>
              </a:lnSpc>
              <a:spcBef>
                <a:spcPct val="30000"/>
              </a:spcBef>
              <a:buFont typeface="Arial" panose="020B0604020202020204" pitchFamily="34" charset="0"/>
              <a:buChar char="•"/>
            </a:pPr>
            <a:r>
              <a:rPr lang="en-GB" altLang="en-US" sz="2000" dirty="0">
                <a:solidFill>
                  <a:srgbClr val="00B050"/>
                </a:solidFill>
              </a:rPr>
              <a:t>Highlight impacts on industry due to CC</a:t>
            </a:r>
          </a:p>
          <a:p>
            <a:pPr marL="285750" indent="-285750" eaLnBrk="1" hangingPunct="1">
              <a:lnSpc>
                <a:spcPct val="80000"/>
              </a:lnSpc>
              <a:spcBef>
                <a:spcPct val="30000"/>
              </a:spcBef>
              <a:buFont typeface="Arial" panose="020B0604020202020204" pitchFamily="34" charset="0"/>
              <a:buChar char="•"/>
            </a:pPr>
            <a:endParaRPr lang="en-US" sz="2400" dirty="0"/>
          </a:p>
          <a:p>
            <a:pPr lvl="0" eaLnBrk="1" hangingPunct="1">
              <a:lnSpc>
                <a:spcPct val="80000"/>
              </a:lnSpc>
              <a:spcBef>
                <a:spcPct val="30000"/>
              </a:spcBef>
            </a:pPr>
            <a:r>
              <a:rPr lang="en-US" sz="2400" b="1" dirty="0"/>
              <a:t>Setting up effective multi-level governance models:</a:t>
            </a:r>
          </a:p>
          <a:p>
            <a:pPr marL="342900" lvl="0" indent="-342900" eaLnBrk="1" hangingPunct="1">
              <a:lnSpc>
                <a:spcPct val="80000"/>
              </a:lnSpc>
              <a:spcBef>
                <a:spcPct val="30000"/>
              </a:spcBef>
              <a:buFont typeface="Arial" panose="020B0604020202020204" pitchFamily="34" charset="0"/>
              <a:buChar char="•"/>
            </a:pPr>
            <a:r>
              <a:rPr lang="en-US" altLang="en-US" sz="2000" dirty="0">
                <a:solidFill>
                  <a:srgbClr val="00B050"/>
                </a:solidFill>
              </a:rPr>
              <a:t>Nudging the importance of working on Multi level governance on a regional level</a:t>
            </a:r>
          </a:p>
          <a:p>
            <a:pPr marL="285750" lvl="0" indent="-285750" eaLnBrk="1" hangingPunct="1">
              <a:lnSpc>
                <a:spcPct val="80000"/>
              </a:lnSpc>
              <a:spcBef>
                <a:spcPct val="30000"/>
              </a:spcBef>
              <a:buFont typeface="Arial" panose="020B0604020202020204" pitchFamily="34" charset="0"/>
              <a:buChar char="•"/>
            </a:pPr>
            <a:r>
              <a:rPr lang="en-US" altLang="en-US" sz="2000" dirty="0">
                <a:solidFill>
                  <a:srgbClr val="00B050"/>
                </a:solidFill>
              </a:rPr>
              <a:t>Transforming knowledge from other European regions into a Swedish context</a:t>
            </a:r>
            <a:endParaRPr lang="en-US" sz="2400" dirty="0">
              <a:solidFill>
                <a:srgbClr val="00B050"/>
              </a:solidFill>
            </a:endParaRPr>
          </a:p>
          <a:p>
            <a:endParaRPr lang="en-US" sz="2400" dirty="0"/>
          </a:p>
          <a:p>
            <a:r>
              <a:rPr lang="en-US" sz="2400" b="1" dirty="0"/>
              <a:t>Making room for experimentation</a:t>
            </a:r>
          </a:p>
          <a:p>
            <a:pPr marL="285750" indent="-285750" eaLnBrk="1" hangingPunct="1">
              <a:lnSpc>
                <a:spcPct val="80000"/>
              </a:lnSpc>
              <a:spcBef>
                <a:spcPct val="30000"/>
              </a:spcBef>
              <a:buFont typeface="Arial" panose="020B0604020202020204" pitchFamily="34" charset="0"/>
              <a:buChar char="•"/>
            </a:pPr>
            <a:r>
              <a:rPr lang="en-US" altLang="en-US" sz="2000" dirty="0">
                <a:solidFill>
                  <a:srgbClr val="00B050"/>
                </a:solidFill>
              </a:rPr>
              <a:t>Planned ways forward (if any planned at the moment): </a:t>
            </a:r>
          </a:p>
          <a:p>
            <a:pPr marL="285750" indent="-285750" eaLnBrk="1" hangingPunct="1">
              <a:lnSpc>
                <a:spcPct val="80000"/>
              </a:lnSpc>
              <a:spcBef>
                <a:spcPct val="30000"/>
              </a:spcBef>
              <a:buFont typeface="Arial" panose="020B0604020202020204" pitchFamily="34" charset="0"/>
              <a:buChar char="•"/>
            </a:pPr>
            <a:r>
              <a:rPr lang="en-US" altLang="en-US" sz="2000" dirty="0">
                <a:solidFill>
                  <a:srgbClr val="00B050"/>
                </a:solidFill>
              </a:rPr>
              <a:t>Testbed checks with public funding</a:t>
            </a:r>
          </a:p>
          <a:p>
            <a:pPr marL="285750" indent="-285750" eaLnBrk="1" hangingPunct="1">
              <a:lnSpc>
                <a:spcPct val="80000"/>
              </a:lnSpc>
              <a:spcBef>
                <a:spcPct val="30000"/>
              </a:spcBef>
              <a:buFont typeface="Arial" panose="020B0604020202020204" pitchFamily="34" charset="0"/>
              <a:buChar char="•"/>
            </a:pPr>
            <a:r>
              <a:rPr lang="en-US" altLang="en-US" sz="2000" dirty="0">
                <a:solidFill>
                  <a:srgbClr val="00B050"/>
                </a:solidFill>
              </a:rPr>
              <a:t>Trainings</a:t>
            </a:r>
          </a:p>
          <a:p>
            <a:pPr marL="285750" indent="-285750" eaLnBrk="1" hangingPunct="1">
              <a:lnSpc>
                <a:spcPct val="80000"/>
              </a:lnSpc>
              <a:spcBef>
                <a:spcPct val="30000"/>
              </a:spcBef>
              <a:buFont typeface="Arial" panose="020B0604020202020204" pitchFamily="34" charset="0"/>
              <a:buChar char="•"/>
            </a:pPr>
            <a:r>
              <a:rPr lang="en-US" altLang="en-US" sz="2000" dirty="0">
                <a:solidFill>
                  <a:srgbClr val="00B050"/>
                </a:solidFill>
              </a:rPr>
              <a:t>Community – company x is doing it, so should we</a:t>
            </a:r>
            <a:endParaRPr lang="en-US" altLang="en-US" sz="2400" dirty="0">
              <a:solidFill>
                <a:srgbClr val="00B050"/>
              </a:solidFill>
            </a:endParaRPr>
          </a:p>
        </p:txBody>
      </p:sp>
    </p:spTree>
    <p:extLst>
      <p:ext uri="{BB962C8B-B14F-4D97-AF65-F5344CB8AC3E}">
        <p14:creationId xmlns:p14="http://schemas.microsoft.com/office/powerpoint/2010/main" val="2401200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5842076-72FA-6D89-4838-50AE6C95BFB1}"/>
              </a:ext>
            </a:extLst>
          </p:cNvPr>
          <p:cNvSpPr/>
          <p:nvPr/>
        </p:nvSpPr>
        <p:spPr>
          <a:xfrm>
            <a:off x="0" y="0"/>
            <a:ext cx="12192000" cy="6858000"/>
          </a:xfrm>
          <a:prstGeom prst="rect">
            <a:avLst/>
          </a:prstGeom>
          <a:solidFill>
            <a:srgbClr val="F5E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ctangle 19">
            <a:extLst>
              <a:ext uri="{FF2B5EF4-FFF2-40B4-BE49-F238E27FC236}">
                <a16:creationId xmlns:a16="http://schemas.microsoft.com/office/drawing/2014/main" id="{25A80E53-1437-6629-F472-98AEB23BC287}"/>
              </a:ext>
            </a:extLst>
          </p:cNvPr>
          <p:cNvSpPr>
            <a:spLocks noChangeArrowheads="1"/>
          </p:cNvSpPr>
          <p:nvPr/>
        </p:nvSpPr>
        <p:spPr bwMode="auto">
          <a:xfrm>
            <a:off x="654050" y="557213"/>
            <a:ext cx="664686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sz="800" b="0">
              <a:solidFill>
                <a:schemeClr val="bg1"/>
              </a:solidFill>
              <a:ea typeface="MS PGothic" panose="020B0600070205080204" pitchFamily="34" charset="-128"/>
              <a:cs typeface="Arial" panose="020B0604020202020204" pitchFamily="34" charset="0"/>
            </a:endParaRPr>
          </a:p>
        </p:txBody>
      </p:sp>
      <p:sp>
        <p:nvSpPr>
          <p:cNvPr id="6" name="Rectangle 7">
            <a:extLst>
              <a:ext uri="{FF2B5EF4-FFF2-40B4-BE49-F238E27FC236}">
                <a16:creationId xmlns:a16="http://schemas.microsoft.com/office/drawing/2014/main" id="{9D9CBC80-C60D-4AB2-A27D-A61A8D92175F}"/>
              </a:ext>
            </a:extLst>
          </p:cNvPr>
          <p:cNvSpPr txBox="1">
            <a:spLocks noChangeArrowheads="1"/>
          </p:cNvSpPr>
          <p:nvPr/>
        </p:nvSpPr>
        <p:spPr>
          <a:xfrm>
            <a:off x="353583" y="204351"/>
            <a:ext cx="11322602" cy="1511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en-US" sz="3200" dirty="0">
                <a:solidFill>
                  <a:srgbClr val="000066"/>
                </a:solidFill>
              </a:rPr>
              <a:t>Selected questions/topics for discussion with peers</a:t>
            </a:r>
          </a:p>
        </p:txBody>
      </p:sp>
      <p:sp>
        <p:nvSpPr>
          <p:cNvPr id="2" name="Content Placeholder 1">
            <a:extLst>
              <a:ext uri="{FF2B5EF4-FFF2-40B4-BE49-F238E27FC236}">
                <a16:creationId xmlns:a16="http://schemas.microsoft.com/office/drawing/2014/main" id="{CF859CCA-4588-6EAA-E84C-1CD73D7AA12E}"/>
              </a:ext>
            </a:extLst>
          </p:cNvPr>
          <p:cNvSpPr txBox="1">
            <a:spLocks/>
          </p:cNvSpPr>
          <p:nvPr/>
        </p:nvSpPr>
        <p:spPr>
          <a:xfrm>
            <a:off x="2301866" y="1076502"/>
            <a:ext cx="8592275" cy="60074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lnSpc>
                <a:spcPct val="80000"/>
              </a:lnSpc>
              <a:spcBef>
                <a:spcPct val="30000"/>
              </a:spcBef>
            </a:pPr>
            <a:r>
              <a:rPr lang="en-US" sz="2400" b="1" dirty="0"/>
              <a:t>Directionality</a:t>
            </a:r>
          </a:p>
          <a:p>
            <a:pPr marL="342900" indent="-342900" eaLnBrk="1" hangingPunct="1">
              <a:lnSpc>
                <a:spcPct val="80000"/>
              </a:lnSpc>
              <a:spcBef>
                <a:spcPct val="30000"/>
              </a:spcBef>
              <a:buFontTx/>
              <a:buAutoNum type="alphaUcParenR"/>
            </a:pPr>
            <a:r>
              <a:rPr lang="en-GB" altLang="en-US" sz="2000" dirty="0">
                <a:solidFill>
                  <a:schemeClr val="tx2"/>
                </a:solidFill>
              </a:rPr>
              <a:t>How do we further develop the innovation aspect of CCA? </a:t>
            </a:r>
          </a:p>
          <a:p>
            <a:pPr marL="342900" indent="-342900" eaLnBrk="1" hangingPunct="1">
              <a:lnSpc>
                <a:spcPct val="80000"/>
              </a:lnSpc>
              <a:spcBef>
                <a:spcPct val="30000"/>
              </a:spcBef>
              <a:buFontTx/>
              <a:buAutoNum type="alphaUcParenR"/>
            </a:pPr>
            <a:r>
              <a:rPr lang="en-GB" altLang="en-US" sz="2000" dirty="0">
                <a:solidFill>
                  <a:schemeClr val="tx2"/>
                </a:solidFill>
              </a:rPr>
              <a:t>How can innovative approaches to CCA support competitiveness and how do we support stakeholders to understand why and how to innovate for CCA?</a:t>
            </a:r>
          </a:p>
          <a:p>
            <a:pPr eaLnBrk="1" hangingPunct="1">
              <a:lnSpc>
                <a:spcPct val="80000"/>
              </a:lnSpc>
              <a:spcBef>
                <a:spcPct val="30000"/>
              </a:spcBef>
            </a:pPr>
            <a:endParaRPr lang="en-US" sz="2400" dirty="0"/>
          </a:p>
          <a:p>
            <a:pPr lvl="0" eaLnBrk="1" hangingPunct="1">
              <a:lnSpc>
                <a:spcPct val="80000"/>
              </a:lnSpc>
              <a:spcBef>
                <a:spcPct val="30000"/>
              </a:spcBef>
            </a:pPr>
            <a:r>
              <a:rPr lang="en-US" sz="2400" b="1" dirty="0"/>
              <a:t>Setting up effective multi-level governance models:</a:t>
            </a:r>
          </a:p>
          <a:p>
            <a:pPr marL="342900" indent="-342900">
              <a:lnSpc>
                <a:spcPct val="80000"/>
              </a:lnSpc>
              <a:spcBef>
                <a:spcPct val="30000"/>
              </a:spcBef>
              <a:buFontTx/>
              <a:buAutoNum type="alphaUcParenR"/>
            </a:pPr>
            <a:r>
              <a:rPr lang="en-US" altLang="en-US" sz="2000" dirty="0">
                <a:solidFill>
                  <a:schemeClr val="tx2"/>
                </a:solidFill>
              </a:rPr>
              <a:t>How do we stimulate increased leadership among policy makers to work with a coherent strategy for CCA? </a:t>
            </a:r>
          </a:p>
          <a:p>
            <a:pPr marL="342900" indent="-342900">
              <a:lnSpc>
                <a:spcPct val="80000"/>
              </a:lnSpc>
              <a:spcBef>
                <a:spcPct val="30000"/>
              </a:spcBef>
              <a:buFontTx/>
              <a:buAutoNum type="alphaUcParenR"/>
            </a:pPr>
            <a:r>
              <a:rPr lang="en-US" altLang="en-US" sz="2000" dirty="0">
                <a:solidFill>
                  <a:schemeClr val="tx2"/>
                </a:solidFill>
              </a:rPr>
              <a:t>How do we highlight and raise awareness around goal conflicts and how to address them?</a:t>
            </a:r>
          </a:p>
          <a:p>
            <a:endParaRPr lang="en-US" sz="2400" dirty="0"/>
          </a:p>
          <a:p>
            <a:r>
              <a:rPr lang="en-US" sz="2400" b="1" dirty="0"/>
              <a:t>Making room for experimentation</a:t>
            </a:r>
          </a:p>
          <a:p>
            <a:pPr marL="342900" indent="-342900" eaLnBrk="1" hangingPunct="1">
              <a:lnSpc>
                <a:spcPct val="80000"/>
              </a:lnSpc>
              <a:spcBef>
                <a:spcPct val="30000"/>
              </a:spcBef>
              <a:buFontTx/>
              <a:buAutoNum type="alphaUcParenR"/>
            </a:pPr>
            <a:r>
              <a:rPr lang="en-US" altLang="en-US" sz="2000" dirty="0">
                <a:solidFill>
                  <a:schemeClr val="tx2"/>
                </a:solidFill>
              </a:rPr>
              <a:t>What are the tools for attracting stakeholders to use experiments as a tool and way of working?</a:t>
            </a:r>
          </a:p>
        </p:txBody>
      </p:sp>
    </p:spTree>
    <p:extLst>
      <p:ext uri="{BB962C8B-B14F-4D97-AF65-F5344CB8AC3E}">
        <p14:creationId xmlns:p14="http://schemas.microsoft.com/office/powerpoint/2010/main" val="201151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94ABC2E-A04D-81FD-49CA-A0F195961674}"/>
              </a:ext>
            </a:extLst>
          </p:cNvPr>
          <p:cNvSpPr/>
          <p:nvPr/>
        </p:nvSpPr>
        <p:spPr>
          <a:xfrm>
            <a:off x="0" y="0"/>
            <a:ext cx="6791581" cy="6858000"/>
          </a:xfrm>
          <a:prstGeom prst="rect">
            <a:avLst/>
          </a:prstGeom>
          <a:solidFill>
            <a:srgbClr val="F5E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395A34EE-BF3C-6D4D-3C47-7C7CF1651FC7}"/>
              </a:ext>
            </a:extLst>
          </p:cNvPr>
          <p:cNvSpPr/>
          <p:nvPr/>
        </p:nvSpPr>
        <p:spPr>
          <a:xfrm>
            <a:off x="6791582" y="0"/>
            <a:ext cx="5400417" cy="6858000"/>
          </a:xfrm>
          <a:prstGeom prst="rect">
            <a:avLst/>
          </a:prstGeom>
          <a:solidFill>
            <a:srgbClr val="0144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Flygfotografi, vatten, Fågelperspektiv, flygbaserad&#10;&#10;Automatiskt genererad beskrivning">
            <a:extLst>
              <a:ext uri="{FF2B5EF4-FFF2-40B4-BE49-F238E27FC236}">
                <a16:creationId xmlns:a16="http://schemas.microsoft.com/office/drawing/2014/main" id="{C56CAFEF-38EF-B9AD-F91F-B5FB75362EAA}"/>
              </a:ext>
            </a:extLst>
          </p:cNvPr>
          <p:cNvPicPr>
            <a:picLocks noChangeAspect="1"/>
          </p:cNvPicPr>
          <p:nvPr/>
        </p:nvPicPr>
        <p:blipFill rotWithShape="1">
          <a:blip r:embed="rId2">
            <a:alphaModFix/>
          </a:blip>
          <a:srcRect r="4724"/>
          <a:stretch/>
        </p:blipFill>
        <p:spPr>
          <a:xfrm>
            <a:off x="6791584" y="1987062"/>
            <a:ext cx="5400416" cy="3239577"/>
          </a:xfrm>
          <a:prstGeom prst="rect">
            <a:avLst/>
          </a:prstGeom>
        </p:spPr>
      </p:pic>
      <p:sp>
        <p:nvSpPr>
          <p:cNvPr id="7" name="Rectangle 4">
            <a:extLst>
              <a:ext uri="{FF2B5EF4-FFF2-40B4-BE49-F238E27FC236}">
                <a16:creationId xmlns:a16="http://schemas.microsoft.com/office/drawing/2014/main" id="{DB929286-DC7D-2D13-6956-58A233586CA9}"/>
              </a:ext>
            </a:extLst>
          </p:cNvPr>
          <p:cNvSpPr txBox="1">
            <a:spLocks noChangeArrowheads="1"/>
          </p:cNvSpPr>
          <p:nvPr/>
        </p:nvSpPr>
        <p:spPr bwMode="auto">
          <a:xfrm>
            <a:off x="363755" y="105001"/>
            <a:ext cx="6119813" cy="56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0" cap="none" spc="0" normalizeH="0" baseline="0" noProof="0" dirty="0">
                <a:ln>
                  <a:noFill/>
                </a:ln>
                <a:solidFill>
                  <a:srgbClr val="2D2D8A"/>
                </a:solidFill>
                <a:effectLst/>
                <a:uLnTx/>
                <a:uFillTx/>
                <a:latin typeface="Arial"/>
                <a:ea typeface="+mj-ea"/>
                <a:cs typeface="+mj-cs"/>
              </a:rPr>
              <a:t>Profile of the Territory</a:t>
            </a:r>
          </a:p>
        </p:txBody>
      </p:sp>
      <p:sp>
        <p:nvSpPr>
          <p:cNvPr id="8" name="Content Placeholder 7">
            <a:extLst>
              <a:ext uri="{FF2B5EF4-FFF2-40B4-BE49-F238E27FC236}">
                <a16:creationId xmlns:a16="http://schemas.microsoft.com/office/drawing/2014/main" id="{C569C3F4-8E08-DA2B-EE7A-AFFF661074C3}"/>
              </a:ext>
            </a:extLst>
          </p:cNvPr>
          <p:cNvSpPr txBox="1">
            <a:spLocks/>
          </p:cNvSpPr>
          <p:nvPr/>
        </p:nvSpPr>
        <p:spPr bwMode="auto">
          <a:xfrm>
            <a:off x="179123" y="959520"/>
            <a:ext cx="6503037" cy="491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E1D42"/>
                </a:solidFill>
                <a:effectLst/>
                <a:uLnTx/>
                <a:uFillTx/>
                <a:latin typeface="Hero New"/>
                <a:ea typeface="+mn-ea"/>
                <a:cs typeface="+mn-cs"/>
              </a:rPr>
              <a:t>Blekinge is a Swedish region on the Baltic Sea coast with an archipelago of over 1,000 islands and five municipalities. </a:t>
            </a:r>
            <a:br>
              <a:rPr kumimoji="0" lang="en-US" sz="1800" b="0" i="0" u="none" strike="noStrike" kern="0" cap="none" spc="0" normalizeH="0" baseline="0" noProof="0" dirty="0">
                <a:ln>
                  <a:noFill/>
                </a:ln>
                <a:solidFill>
                  <a:srgbClr val="0E1D42"/>
                </a:solidFill>
                <a:effectLst/>
                <a:uLnTx/>
                <a:uFillTx/>
                <a:latin typeface="Hero New"/>
                <a:ea typeface="+mn-ea"/>
                <a:cs typeface="+mn-cs"/>
              </a:rPr>
            </a:br>
            <a:r>
              <a:rPr kumimoji="0" lang="en-US" sz="1800" b="0" i="0" u="none" strike="noStrike" kern="0" cap="none" spc="0" normalizeH="0" baseline="0" noProof="0" dirty="0">
                <a:ln>
                  <a:noFill/>
                </a:ln>
                <a:solidFill>
                  <a:srgbClr val="0E1D42"/>
                </a:solidFill>
                <a:effectLst/>
                <a:uLnTx/>
                <a:uFillTx/>
                <a:latin typeface="Hero New"/>
                <a:ea typeface="+mn-ea"/>
                <a:cs typeface="+mn-cs"/>
              </a:rPr>
              <a:t>With a long coastline and archipelago visibly affected by climate change. </a:t>
            </a:r>
            <a:br>
              <a:rPr kumimoji="0" lang="en-US" sz="1800" b="0" i="0" u="none" strike="noStrike" kern="0" cap="none" spc="0" normalizeH="0" baseline="0" noProof="0" dirty="0">
                <a:ln>
                  <a:noFill/>
                </a:ln>
                <a:solidFill>
                  <a:srgbClr val="0E1D42"/>
                </a:solidFill>
                <a:effectLst/>
                <a:uLnTx/>
                <a:uFillTx/>
                <a:latin typeface="Hero New"/>
                <a:ea typeface="+mn-ea"/>
                <a:cs typeface="+mn-cs"/>
              </a:rPr>
            </a:br>
            <a:r>
              <a:rPr kumimoji="0" lang="en-US" sz="1800" b="0" i="0" u="none" strike="noStrike" kern="0" cap="none" spc="0" normalizeH="0" baseline="0" noProof="0" dirty="0">
                <a:ln>
                  <a:noFill/>
                </a:ln>
                <a:solidFill>
                  <a:srgbClr val="0E1D42"/>
                </a:solidFill>
                <a:effectLst/>
                <a:uLnTx/>
                <a:uFillTx/>
                <a:latin typeface="Hero New"/>
                <a:ea typeface="+mn-ea"/>
                <a:cs typeface="+mn-cs"/>
              </a:rPr>
              <a:t>Population: 160 000. Main city: Karlskrona</a:t>
            </a:r>
            <a:endParaRPr kumimoji="0" lang="en-GB" sz="1800" b="0" i="0" u="none" strike="noStrike" kern="0" cap="none" spc="0" normalizeH="0" baseline="0" noProof="0" dirty="0">
              <a:ln>
                <a:noFill/>
              </a:ln>
              <a:solidFill>
                <a:srgbClr val="2D2D8A"/>
              </a:solidFill>
              <a:effectLst/>
              <a:uLnTx/>
              <a:uFillTx/>
              <a:latin typeface="Hero New"/>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1800" b="0" i="0" u="none" strike="noStrike" kern="0" cap="none" spc="0" normalizeH="0" baseline="0" noProof="0" dirty="0">
              <a:ln>
                <a:noFill/>
              </a:ln>
              <a:solidFill>
                <a:srgbClr val="2D2D8A"/>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E1D42"/>
                </a:solidFill>
                <a:effectLst/>
                <a:uLnTx/>
                <a:uFillTx/>
                <a:latin typeface="Hero New"/>
                <a:ea typeface="+mn-ea"/>
                <a:cs typeface="+mn-cs"/>
              </a:rPr>
              <a:t>The region is facing pressing challenges related to climate change: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E1D42"/>
                </a:solidFill>
                <a:effectLst/>
                <a:uLnTx/>
                <a:uFillTx/>
                <a:latin typeface="Hero New"/>
              </a:rPr>
              <a:t>depleted marine ecosystems – specifically near the coastline and in lakes/bodies of water affecting coastal communities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E1D42"/>
                </a:solidFill>
                <a:effectLst/>
                <a:uLnTx/>
                <a:uFillTx/>
                <a:latin typeface="Hero New"/>
              </a:rPr>
              <a:t>decreasing groundwater levels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E1D42"/>
                </a:solidFill>
                <a:effectLst/>
                <a:uLnTx/>
                <a:uFillTx/>
                <a:latin typeface="Hero New"/>
              </a:rPr>
              <a:t>increased risk of flooding.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E1D42"/>
              </a:solidFill>
              <a:effectLst/>
              <a:uLnTx/>
              <a:uFillTx/>
              <a:latin typeface="Hero New"/>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E1D42"/>
                </a:solidFill>
                <a:effectLst/>
                <a:uLnTx/>
                <a:uFillTx/>
                <a:latin typeface="Hero New"/>
                <a:ea typeface="+mn-ea"/>
                <a:cs typeface="+mn-cs"/>
              </a:rPr>
              <a:t>Two municipalities in Blekinge – Karlshamn and Karlskrona – are on a list of 26 areas in Sweden facing a very high risk of floods due to sea level rise and climate change-related weather scenarios. </a:t>
            </a:r>
            <a:endParaRPr kumimoji="0" lang="en-GB" sz="1800" b="0" i="0" u="none" strike="noStrike" kern="0" cap="none" spc="0" normalizeH="0" baseline="0" noProof="0" dirty="0">
              <a:ln>
                <a:noFill/>
              </a:ln>
              <a:solidFill>
                <a:srgbClr val="2D2D8A"/>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2000" b="0" i="0" u="none" strike="noStrike" kern="0" cap="none" spc="0" normalizeH="0" baseline="0" noProof="0" dirty="0">
              <a:ln>
                <a:noFill/>
              </a:ln>
              <a:solidFill>
                <a:srgbClr val="2D2D8A"/>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2000" b="0" i="0" u="none" strike="noStrike" kern="0" cap="none" spc="0" normalizeH="0" baseline="0" noProof="0" dirty="0">
              <a:ln>
                <a:noFill/>
              </a:ln>
              <a:solidFill>
                <a:srgbClr val="2D2D8A"/>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GB" sz="2800" b="0" i="0" u="none" strike="noStrike" kern="0" cap="none" spc="0" normalizeH="0" baseline="0" noProof="0" dirty="0">
              <a:ln>
                <a:noFill/>
              </a:ln>
              <a:solidFill>
                <a:srgbClr val="2D2D8A"/>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2800" b="0" i="0" u="none" strike="noStrike" kern="0" cap="none" spc="0" normalizeH="0" baseline="0" noProof="0" dirty="0">
              <a:ln>
                <a:noFill/>
              </a:ln>
              <a:solidFill>
                <a:srgbClr val="2D2D8A"/>
              </a:solidFill>
              <a:effectLst/>
              <a:uLnTx/>
              <a:uFillTx/>
              <a:latin typeface="Arial"/>
              <a:ea typeface="+mn-ea"/>
              <a:cs typeface="+mn-cs"/>
            </a:endParaRPr>
          </a:p>
        </p:txBody>
      </p:sp>
    </p:spTree>
    <p:extLst>
      <p:ext uri="{BB962C8B-B14F-4D97-AF65-F5344CB8AC3E}">
        <p14:creationId xmlns:p14="http://schemas.microsoft.com/office/powerpoint/2010/main" val="3298208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EB5CDF92-708E-DE75-8DEC-1E350EA651C1}"/>
              </a:ext>
            </a:extLst>
          </p:cNvPr>
          <p:cNvSpPr/>
          <p:nvPr/>
        </p:nvSpPr>
        <p:spPr>
          <a:xfrm>
            <a:off x="0" y="0"/>
            <a:ext cx="12192000" cy="6858000"/>
          </a:xfrm>
          <a:prstGeom prst="rect">
            <a:avLst/>
          </a:prstGeom>
          <a:solidFill>
            <a:srgbClr val="F5E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bildnummer 4">
            <a:extLst>
              <a:ext uri="{FF2B5EF4-FFF2-40B4-BE49-F238E27FC236}">
                <a16:creationId xmlns:a16="http://schemas.microsoft.com/office/drawing/2014/main" id="{6A2C4EE7-EE1E-2522-A39F-B03DC83E9A00}"/>
              </a:ext>
            </a:extLst>
          </p:cNvPr>
          <p:cNvSpPr>
            <a:spLocks noGrp="1"/>
          </p:cNvSpPr>
          <p:nvPr>
            <p:ph type="sldNum" sz="quarter" idx="12"/>
          </p:nvPr>
        </p:nvSpPr>
        <p:spPr>
          <a:xfrm>
            <a:off x="6553200" y="6245225"/>
            <a:ext cx="2133600" cy="476250"/>
          </a:xfrm>
        </p:spPr>
        <p:txBody>
          <a:bodyPr/>
          <a:lstStyle/>
          <a:p>
            <a:fld id="{03E9563F-A1CE-4FD0-BD4D-54FCD0B000C3}" type="slidenum">
              <a:rPr lang="en-GB" altLang="en-US" smtClean="0"/>
              <a:pPr/>
              <a:t>3</a:t>
            </a:fld>
            <a:endParaRPr lang="en-GB" altLang="en-US"/>
          </a:p>
        </p:txBody>
      </p:sp>
      <p:pic>
        <p:nvPicPr>
          <p:cNvPr id="5" name="Bildobjekt 4">
            <a:extLst>
              <a:ext uri="{FF2B5EF4-FFF2-40B4-BE49-F238E27FC236}">
                <a16:creationId xmlns:a16="http://schemas.microsoft.com/office/drawing/2014/main" id="{A39FA993-D786-276E-38D3-432AF16AB45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82562" y="1146245"/>
            <a:ext cx="8709438" cy="4340155"/>
          </a:xfrm>
          <a:prstGeom prst="rect">
            <a:avLst/>
          </a:prstGeom>
        </p:spPr>
      </p:pic>
      <p:sp>
        <p:nvSpPr>
          <p:cNvPr id="6" name="Flödesschema: Sidbrytningskoppling 5">
            <a:extLst>
              <a:ext uri="{FF2B5EF4-FFF2-40B4-BE49-F238E27FC236}">
                <a16:creationId xmlns:a16="http://schemas.microsoft.com/office/drawing/2014/main" id="{F3554E85-99CD-577C-8B81-24E21C36F995}"/>
              </a:ext>
            </a:extLst>
          </p:cNvPr>
          <p:cNvSpPr/>
          <p:nvPr/>
        </p:nvSpPr>
        <p:spPr>
          <a:xfrm rot="16200000">
            <a:off x="549969" y="1632628"/>
            <a:ext cx="2500604" cy="3284375"/>
          </a:xfrm>
          <a:prstGeom prst="flowChartOffpageConnector">
            <a:avLst/>
          </a:prstGeom>
          <a:solidFill>
            <a:srgbClr val="0144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ctangle 4">
            <a:extLst>
              <a:ext uri="{FF2B5EF4-FFF2-40B4-BE49-F238E27FC236}">
                <a16:creationId xmlns:a16="http://schemas.microsoft.com/office/drawing/2014/main" id="{1E643E8F-D6CF-04F5-CDF7-D82B4DF9C012}"/>
              </a:ext>
            </a:extLst>
          </p:cNvPr>
          <p:cNvSpPr txBox="1">
            <a:spLocks noChangeArrowheads="1"/>
          </p:cNvSpPr>
          <p:nvPr/>
        </p:nvSpPr>
        <p:spPr bwMode="auto">
          <a:xfrm>
            <a:off x="158083" y="2675930"/>
            <a:ext cx="2822509" cy="97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0" cap="none" spc="0" normalizeH="0" baseline="0" noProof="0" dirty="0">
                <a:ln>
                  <a:noFill/>
                </a:ln>
                <a:solidFill>
                  <a:schemeClr val="accent4"/>
                </a:solidFill>
                <a:effectLst/>
                <a:uLnTx/>
                <a:uFillTx/>
                <a:latin typeface="Arial"/>
                <a:ea typeface="+mj-ea"/>
                <a:cs typeface="+mj-cs"/>
              </a:rPr>
              <a:t>JRC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0" cap="none" spc="0" normalizeH="0" baseline="0" noProof="0" dirty="0">
                <a:ln>
                  <a:noFill/>
                </a:ln>
                <a:solidFill>
                  <a:schemeClr val="accent4"/>
                </a:solidFill>
                <a:effectLst/>
                <a:uLnTx/>
                <a:uFillTx/>
                <a:latin typeface="Arial"/>
                <a:ea typeface="+mj-ea"/>
                <a:cs typeface="+mj-cs"/>
              </a:rPr>
              <a:t>Risk Data Hub</a:t>
            </a:r>
          </a:p>
        </p:txBody>
      </p:sp>
    </p:spTree>
    <p:extLst>
      <p:ext uri="{BB962C8B-B14F-4D97-AF65-F5344CB8AC3E}">
        <p14:creationId xmlns:p14="http://schemas.microsoft.com/office/powerpoint/2010/main" val="3802191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5842076-72FA-6D89-4838-50AE6C95BFB1}"/>
              </a:ext>
            </a:extLst>
          </p:cNvPr>
          <p:cNvSpPr/>
          <p:nvPr/>
        </p:nvSpPr>
        <p:spPr>
          <a:xfrm>
            <a:off x="0" y="0"/>
            <a:ext cx="12192000" cy="6858000"/>
          </a:xfrm>
          <a:prstGeom prst="rect">
            <a:avLst/>
          </a:prstGeom>
          <a:solidFill>
            <a:srgbClr val="F5E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ctangle 19">
            <a:extLst>
              <a:ext uri="{FF2B5EF4-FFF2-40B4-BE49-F238E27FC236}">
                <a16:creationId xmlns:a16="http://schemas.microsoft.com/office/drawing/2014/main" id="{25A80E53-1437-6629-F472-98AEB23BC287}"/>
              </a:ext>
            </a:extLst>
          </p:cNvPr>
          <p:cNvSpPr>
            <a:spLocks noChangeArrowheads="1"/>
          </p:cNvSpPr>
          <p:nvPr/>
        </p:nvSpPr>
        <p:spPr bwMode="auto">
          <a:xfrm>
            <a:off x="654050" y="557213"/>
            <a:ext cx="664686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sz="800" b="0">
              <a:solidFill>
                <a:schemeClr val="bg1"/>
              </a:solidFill>
              <a:ea typeface="MS PGothic" panose="020B0600070205080204" pitchFamily="34" charset="-128"/>
              <a:cs typeface="Arial" panose="020B0604020202020204" pitchFamily="34" charset="0"/>
            </a:endParaRPr>
          </a:p>
        </p:txBody>
      </p:sp>
      <p:sp>
        <p:nvSpPr>
          <p:cNvPr id="6" name="Rectangle 7">
            <a:extLst>
              <a:ext uri="{FF2B5EF4-FFF2-40B4-BE49-F238E27FC236}">
                <a16:creationId xmlns:a16="http://schemas.microsoft.com/office/drawing/2014/main" id="{9D9CBC80-C60D-4AB2-A27D-A61A8D92175F}"/>
              </a:ext>
            </a:extLst>
          </p:cNvPr>
          <p:cNvSpPr txBox="1">
            <a:spLocks noChangeArrowheads="1"/>
          </p:cNvSpPr>
          <p:nvPr/>
        </p:nvSpPr>
        <p:spPr>
          <a:xfrm>
            <a:off x="353583" y="204351"/>
            <a:ext cx="11322602" cy="1511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3200" dirty="0">
                <a:solidFill>
                  <a:srgbClr val="000066"/>
                </a:solidFill>
              </a:rPr>
              <a:t>Main CC Risks and Vulnerabilities</a:t>
            </a:r>
            <a:endParaRPr lang="en-GB" altLang="en-US" sz="3200" dirty="0">
              <a:solidFill>
                <a:srgbClr val="0070C0"/>
              </a:solidFill>
            </a:endParaRPr>
          </a:p>
        </p:txBody>
      </p:sp>
      <p:sp>
        <p:nvSpPr>
          <p:cNvPr id="9" name="Rectangle 6">
            <a:extLst>
              <a:ext uri="{FF2B5EF4-FFF2-40B4-BE49-F238E27FC236}">
                <a16:creationId xmlns:a16="http://schemas.microsoft.com/office/drawing/2014/main" id="{C49E74FA-C592-6813-E541-346C73BF674E}"/>
              </a:ext>
            </a:extLst>
          </p:cNvPr>
          <p:cNvSpPr txBox="1">
            <a:spLocks noChangeArrowheads="1"/>
          </p:cNvSpPr>
          <p:nvPr/>
        </p:nvSpPr>
        <p:spPr bwMode="auto">
          <a:xfrm>
            <a:off x="375140" y="2203448"/>
            <a:ext cx="5591908" cy="472489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eaLnBrk="1" hangingPunct="1">
              <a:lnSpc>
                <a:spcPct val="80000"/>
              </a:lnSpc>
              <a:spcBef>
                <a:spcPct val="30000"/>
              </a:spcBef>
              <a:defRPr/>
            </a:pPr>
            <a:endParaRPr lang="en-GB" sz="1800" b="0" kern="0" dirty="0">
              <a:solidFill>
                <a:srgbClr val="F5EEDE"/>
              </a:solidFill>
            </a:endParaRPr>
          </a:p>
          <a:p>
            <a:pPr marL="0" indent="0" eaLnBrk="1" hangingPunct="1">
              <a:lnSpc>
                <a:spcPct val="80000"/>
              </a:lnSpc>
              <a:spcBef>
                <a:spcPct val="30000"/>
              </a:spcBef>
              <a:buNone/>
              <a:defRPr/>
            </a:pPr>
            <a:r>
              <a:rPr lang="en-GB" sz="2400" dirty="0">
                <a:solidFill>
                  <a:srgbClr val="F5EEDE"/>
                </a:solidFill>
              </a:rPr>
              <a:t>     </a:t>
            </a:r>
            <a:r>
              <a:rPr lang="en-GB" sz="2400" kern="0" dirty="0">
                <a:solidFill>
                  <a:srgbClr val="F5EEDE"/>
                </a:solidFill>
              </a:rPr>
              <a:t>RISKS</a:t>
            </a:r>
          </a:p>
          <a:p>
            <a:pPr marL="0" indent="0" algn="ctr" eaLnBrk="1" hangingPunct="1">
              <a:lnSpc>
                <a:spcPct val="80000"/>
              </a:lnSpc>
              <a:spcBef>
                <a:spcPct val="30000"/>
              </a:spcBef>
              <a:buNone/>
              <a:defRPr/>
            </a:pPr>
            <a:endParaRPr lang="en-GB" sz="1800" kern="0" dirty="0">
              <a:solidFill>
                <a:srgbClr val="F5EEDE"/>
              </a:solidFill>
            </a:endParaRPr>
          </a:p>
          <a:p>
            <a:pPr eaLnBrk="1" hangingPunct="1">
              <a:lnSpc>
                <a:spcPct val="80000"/>
              </a:lnSpc>
              <a:spcBef>
                <a:spcPct val="30000"/>
              </a:spcBef>
              <a:buFont typeface="Wingdings" panose="05000000000000000000" pitchFamily="2" charset="2"/>
              <a:buChar char="q"/>
              <a:defRPr/>
            </a:pPr>
            <a:r>
              <a:rPr lang="en-US" sz="2000" b="0" kern="0" dirty="0">
                <a:solidFill>
                  <a:srgbClr val="F5EEDE"/>
                </a:solidFill>
              </a:rPr>
              <a:t>Sea level rise and cloudbursts will have effect on cultural heritage, citizens, infrastructure, buildings and industry</a:t>
            </a:r>
          </a:p>
          <a:p>
            <a:pPr eaLnBrk="1" hangingPunct="1">
              <a:lnSpc>
                <a:spcPct val="80000"/>
              </a:lnSpc>
              <a:spcBef>
                <a:spcPct val="30000"/>
              </a:spcBef>
              <a:buFont typeface="Wingdings" panose="05000000000000000000" pitchFamily="2" charset="2"/>
              <a:buChar char="q"/>
              <a:defRPr/>
            </a:pPr>
            <a:r>
              <a:rPr lang="en-US" sz="2000" b="0" kern="0" dirty="0">
                <a:solidFill>
                  <a:srgbClr val="F5EEDE"/>
                </a:solidFill>
              </a:rPr>
              <a:t>Drought will have effect on industries water supply and relates to the already shallow ground water supply + agricultural and food production issues as well. </a:t>
            </a:r>
          </a:p>
          <a:p>
            <a:pPr eaLnBrk="1" hangingPunct="1">
              <a:lnSpc>
                <a:spcPct val="80000"/>
              </a:lnSpc>
              <a:spcBef>
                <a:spcPct val="30000"/>
              </a:spcBef>
              <a:buFont typeface="Wingdings" panose="05000000000000000000" pitchFamily="2" charset="2"/>
              <a:buChar char="q"/>
              <a:defRPr/>
            </a:pPr>
            <a:r>
              <a:rPr lang="en-US" sz="2000" b="0" kern="0" dirty="0">
                <a:solidFill>
                  <a:srgbClr val="F5EEDE"/>
                </a:solidFill>
              </a:rPr>
              <a:t>Heat stress will have effects on healthcare.</a:t>
            </a:r>
          </a:p>
          <a:p>
            <a:pPr eaLnBrk="1" hangingPunct="1">
              <a:lnSpc>
                <a:spcPct val="80000"/>
              </a:lnSpc>
              <a:spcBef>
                <a:spcPct val="30000"/>
              </a:spcBef>
              <a:buFont typeface="Wingdings" panose="05000000000000000000" pitchFamily="2" charset="2"/>
              <a:buChar char="q"/>
              <a:defRPr/>
            </a:pPr>
            <a:r>
              <a:rPr lang="en-US" sz="2000" b="0" kern="0" dirty="0">
                <a:solidFill>
                  <a:srgbClr val="F5EEDE"/>
                </a:solidFill>
              </a:rPr>
              <a:t>biodiversity loss, forest fires, and economic disruption are other issues.</a:t>
            </a:r>
          </a:p>
          <a:p>
            <a:pPr marL="0" indent="0" eaLnBrk="1" hangingPunct="1">
              <a:lnSpc>
                <a:spcPct val="80000"/>
              </a:lnSpc>
              <a:spcBef>
                <a:spcPct val="30000"/>
              </a:spcBef>
              <a:buNone/>
              <a:defRPr/>
            </a:pPr>
            <a:endParaRPr lang="en-GB" sz="1800" b="0" kern="0" dirty="0">
              <a:solidFill>
                <a:srgbClr val="F5EEDE"/>
              </a:solidFill>
            </a:endParaRPr>
          </a:p>
          <a:p>
            <a:pPr eaLnBrk="1" hangingPunct="1">
              <a:lnSpc>
                <a:spcPct val="80000"/>
              </a:lnSpc>
              <a:spcBef>
                <a:spcPct val="30000"/>
              </a:spcBef>
              <a:buFontTx/>
              <a:buNone/>
              <a:defRPr/>
            </a:pPr>
            <a:endParaRPr lang="en-GB" sz="1800" b="0" kern="0" dirty="0">
              <a:solidFill>
                <a:srgbClr val="F5EEDE"/>
              </a:solidFill>
            </a:endParaRPr>
          </a:p>
        </p:txBody>
      </p:sp>
      <p:sp>
        <p:nvSpPr>
          <p:cNvPr id="2" name="Pratbubbla: rektangel med rundade hörn 1">
            <a:extLst>
              <a:ext uri="{FF2B5EF4-FFF2-40B4-BE49-F238E27FC236}">
                <a16:creationId xmlns:a16="http://schemas.microsoft.com/office/drawing/2014/main" id="{19CB8C7E-101E-D734-4199-97E786E47862}"/>
              </a:ext>
            </a:extLst>
          </p:cNvPr>
          <p:cNvSpPr/>
          <p:nvPr/>
        </p:nvSpPr>
        <p:spPr>
          <a:xfrm>
            <a:off x="7264337" y="227553"/>
            <a:ext cx="4765431" cy="1511300"/>
          </a:xfrm>
          <a:prstGeom prst="wedgeRoundRectCallout">
            <a:avLst/>
          </a:prstGeom>
          <a:solidFill>
            <a:srgbClr val="A6B4A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400" dirty="0">
                <a:solidFill>
                  <a:srgbClr val="014457"/>
                </a:solidFill>
              </a:rPr>
              <a:t>Average temperature is set to increase 2,7 degrees (mid scenario)</a:t>
            </a:r>
          </a:p>
          <a:p>
            <a:br>
              <a:rPr lang="en-US" sz="1400" dirty="0">
                <a:solidFill>
                  <a:srgbClr val="014457"/>
                </a:solidFill>
              </a:rPr>
            </a:br>
            <a:r>
              <a:rPr lang="en-US" sz="1400" dirty="0">
                <a:solidFill>
                  <a:srgbClr val="014457"/>
                </a:solidFill>
              </a:rPr>
              <a:t>An increase in precipitation, and in extreme precipitation are in the forecast for the period </a:t>
            </a:r>
            <a:br>
              <a:rPr lang="en-US" sz="1400" dirty="0">
                <a:solidFill>
                  <a:srgbClr val="014457"/>
                </a:solidFill>
              </a:rPr>
            </a:br>
            <a:r>
              <a:rPr lang="en-US" sz="1400" dirty="0">
                <a:solidFill>
                  <a:srgbClr val="014457"/>
                </a:solidFill>
              </a:rPr>
              <a:t>2017 – 2100</a:t>
            </a:r>
            <a:endParaRPr lang="sv-SE" dirty="0">
              <a:solidFill>
                <a:srgbClr val="014457"/>
              </a:solidFill>
            </a:endParaRPr>
          </a:p>
        </p:txBody>
      </p:sp>
      <p:sp>
        <p:nvSpPr>
          <p:cNvPr id="8" name="Rectangle 6">
            <a:extLst>
              <a:ext uri="{FF2B5EF4-FFF2-40B4-BE49-F238E27FC236}">
                <a16:creationId xmlns:a16="http://schemas.microsoft.com/office/drawing/2014/main" id="{CE58CC37-5F6C-154C-F49D-896F5CD53DFC}"/>
              </a:ext>
            </a:extLst>
          </p:cNvPr>
          <p:cNvSpPr txBox="1">
            <a:spLocks noChangeArrowheads="1"/>
          </p:cNvSpPr>
          <p:nvPr/>
        </p:nvSpPr>
        <p:spPr bwMode="auto">
          <a:xfrm>
            <a:off x="6283570" y="2216027"/>
            <a:ext cx="5591908" cy="472489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defPPr marR="0" lvl="0" algn="l" rtl="0">
              <a:lnSpc>
                <a:spcPct val="100000"/>
              </a:lnSpc>
              <a:spcBef>
                <a:spcPts val="0"/>
              </a:spcBef>
              <a:spcAft>
                <a:spcPts val="0"/>
              </a:spcAft>
            </a:defPPr>
            <a:lvl1pPr marL="342900" indent="-342900" eaLnBrk="1" fontAlgn="base" hangingPunct="1">
              <a:lnSpc>
                <a:spcPct val="80000"/>
              </a:lnSpc>
              <a:spcBef>
                <a:spcPct val="30000"/>
              </a:spcBef>
              <a:spcAft>
                <a:spcPct val="0"/>
              </a:spcAft>
              <a:buChar char="•"/>
              <a:defRPr sz="1800" kern="0">
                <a:solidFill>
                  <a:srgbClr val="F5EEDE"/>
                </a:solidFill>
                <a:latin typeface="+mn-lt"/>
                <a:ea typeface="+mn-ea"/>
                <a:cs typeface="+mn-cs"/>
              </a:defRPr>
            </a:lvl1pPr>
            <a:lvl2pPr marL="742950" indent="-285750" eaLnBrk="0" fontAlgn="base" hangingPunct="0">
              <a:spcBef>
                <a:spcPct val="20000"/>
              </a:spcBef>
              <a:spcAft>
                <a:spcPct val="0"/>
              </a:spcAft>
              <a:buChar char="–"/>
              <a:defRPr sz="2400">
                <a:solidFill>
                  <a:schemeClr val="tx1"/>
                </a:solidFill>
                <a:latin typeface="+mn-lt"/>
                <a:ea typeface="+mn-ea"/>
                <a:cs typeface="+mn-cs"/>
              </a:defRPr>
            </a:lvl2pPr>
            <a:lvl3pPr marL="1143000" indent="-228600" eaLnBrk="0" fontAlgn="base" hangingPunct="0">
              <a:spcBef>
                <a:spcPct val="20000"/>
              </a:spcBef>
              <a:spcAft>
                <a:spcPct val="0"/>
              </a:spcAft>
              <a:buChar char="•"/>
              <a:defRPr sz="2000">
                <a:solidFill>
                  <a:schemeClr val="tx1"/>
                </a:solidFill>
                <a:latin typeface="+mn-lt"/>
                <a:ea typeface="+mn-ea"/>
                <a:cs typeface="+mn-cs"/>
              </a:defRPr>
            </a:lvl3pPr>
            <a:lvl4pPr marL="1600200" indent="-228600" eaLnBrk="0" fontAlgn="base" hangingPunct="0">
              <a:spcBef>
                <a:spcPct val="20000"/>
              </a:spcBef>
              <a:spcAft>
                <a:spcPct val="0"/>
              </a:spcAft>
              <a:buChar char="–"/>
              <a:defRPr sz="1800">
                <a:solidFill>
                  <a:schemeClr val="tx1"/>
                </a:solidFill>
                <a:latin typeface="+mn-lt"/>
                <a:ea typeface="+mn-ea"/>
                <a:cs typeface="+mn-cs"/>
              </a:defRPr>
            </a:lvl4pPr>
            <a:lvl5pPr marL="2057400" indent="-228600" eaLnBrk="0" fontAlgn="base" hangingPunct="0">
              <a:spcBef>
                <a:spcPct val="20000"/>
              </a:spcBef>
              <a:spcAft>
                <a:spcPct val="0"/>
              </a:spcAft>
              <a:buChar char="»"/>
              <a:defRPr sz="1800">
                <a:solidFill>
                  <a:schemeClr val="tx1"/>
                </a:solidFill>
                <a:latin typeface="+mn-lt"/>
                <a:ea typeface="+mn-ea"/>
                <a:cs typeface="+mn-cs"/>
              </a:defRPr>
            </a:lvl5pPr>
            <a:lvl6pPr marL="2514600" indent="-228600" fontAlgn="base">
              <a:spcBef>
                <a:spcPct val="20000"/>
              </a:spcBef>
              <a:spcAft>
                <a:spcPct val="0"/>
              </a:spcAft>
              <a:buChar char="»"/>
              <a:defRPr sz="1800">
                <a:solidFill>
                  <a:schemeClr val="tx1"/>
                </a:solidFill>
                <a:latin typeface="+mn-lt"/>
                <a:ea typeface="+mn-ea"/>
                <a:cs typeface="+mn-cs"/>
              </a:defRPr>
            </a:lvl6pPr>
            <a:lvl7pPr marL="2971800" indent="-228600" fontAlgn="base">
              <a:spcBef>
                <a:spcPct val="20000"/>
              </a:spcBef>
              <a:spcAft>
                <a:spcPct val="0"/>
              </a:spcAft>
              <a:buChar char="»"/>
              <a:defRPr sz="1800">
                <a:solidFill>
                  <a:schemeClr val="tx1"/>
                </a:solidFill>
                <a:latin typeface="+mn-lt"/>
                <a:ea typeface="+mn-ea"/>
                <a:cs typeface="+mn-cs"/>
              </a:defRPr>
            </a:lvl7pPr>
            <a:lvl8pPr marL="3429000" indent="-228600" fontAlgn="base">
              <a:spcBef>
                <a:spcPct val="20000"/>
              </a:spcBef>
              <a:spcAft>
                <a:spcPct val="0"/>
              </a:spcAft>
              <a:buChar char="»"/>
              <a:defRPr sz="1800">
                <a:solidFill>
                  <a:schemeClr val="tx1"/>
                </a:solidFill>
                <a:latin typeface="+mn-lt"/>
                <a:ea typeface="+mn-ea"/>
                <a:cs typeface="+mn-cs"/>
              </a:defRPr>
            </a:lvl8pPr>
            <a:lvl9pPr marL="3886200" indent="-228600" fontAlgn="base">
              <a:spcBef>
                <a:spcPct val="20000"/>
              </a:spcBef>
              <a:spcAft>
                <a:spcPct val="0"/>
              </a:spcAft>
              <a:buChar char="»"/>
              <a:defRPr sz="1800">
                <a:solidFill>
                  <a:schemeClr val="tx1"/>
                </a:solidFill>
                <a:latin typeface="+mn-lt"/>
                <a:ea typeface="+mn-ea"/>
                <a:cs typeface="+mn-cs"/>
              </a:defRPr>
            </a:lvl9pPr>
          </a:lstStyle>
          <a:p>
            <a:pPr marL="0" indent="0">
              <a:buNone/>
            </a:pPr>
            <a:endParaRPr lang="en-GB" dirty="0"/>
          </a:p>
          <a:p>
            <a:pPr marL="0" indent="0">
              <a:buNone/>
            </a:pPr>
            <a:r>
              <a:rPr lang="en-GB" dirty="0"/>
              <a:t>     </a:t>
            </a:r>
            <a:r>
              <a:rPr lang="en-GB" sz="2400" dirty="0"/>
              <a:t>VULNERABILITIES</a:t>
            </a:r>
          </a:p>
          <a:p>
            <a:endParaRPr lang="en-GB" dirty="0"/>
          </a:p>
          <a:p>
            <a:pPr>
              <a:buFont typeface="Wingdings" panose="05000000000000000000" pitchFamily="2" charset="2"/>
              <a:buChar char="q"/>
            </a:pPr>
            <a:r>
              <a:rPr lang="en-US" sz="2000" dirty="0"/>
              <a:t>Given it´s extensive coastline, Blekinge is particularly vulnerable to sea-level rise, which can lead to coastal erosion and increased flood risks.</a:t>
            </a:r>
          </a:p>
          <a:p>
            <a:pPr>
              <a:buFont typeface="Wingdings" panose="05000000000000000000" pitchFamily="2" charset="2"/>
              <a:buChar char="q"/>
            </a:pPr>
            <a:r>
              <a:rPr lang="en-US" sz="2000" dirty="0"/>
              <a:t>Low land by the coast, holding most of the population, infrastructure and large industries.</a:t>
            </a:r>
          </a:p>
          <a:p>
            <a:endParaRPr lang="en-GB" dirty="0"/>
          </a:p>
          <a:p>
            <a:endParaRPr lang="en-GB" dirty="0"/>
          </a:p>
        </p:txBody>
      </p:sp>
    </p:spTree>
    <p:extLst>
      <p:ext uri="{BB962C8B-B14F-4D97-AF65-F5344CB8AC3E}">
        <p14:creationId xmlns:p14="http://schemas.microsoft.com/office/powerpoint/2010/main" val="2175824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5842076-72FA-6D89-4838-50AE6C95BFB1}"/>
              </a:ext>
            </a:extLst>
          </p:cNvPr>
          <p:cNvSpPr/>
          <p:nvPr/>
        </p:nvSpPr>
        <p:spPr>
          <a:xfrm>
            <a:off x="0" y="0"/>
            <a:ext cx="12192000" cy="6858000"/>
          </a:xfrm>
          <a:prstGeom prst="rect">
            <a:avLst/>
          </a:prstGeom>
          <a:solidFill>
            <a:srgbClr val="F5E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ctangle 19">
            <a:extLst>
              <a:ext uri="{FF2B5EF4-FFF2-40B4-BE49-F238E27FC236}">
                <a16:creationId xmlns:a16="http://schemas.microsoft.com/office/drawing/2014/main" id="{25A80E53-1437-6629-F472-98AEB23BC287}"/>
              </a:ext>
            </a:extLst>
          </p:cNvPr>
          <p:cNvSpPr>
            <a:spLocks noChangeArrowheads="1"/>
          </p:cNvSpPr>
          <p:nvPr/>
        </p:nvSpPr>
        <p:spPr bwMode="auto">
          <a:xfrm>
            <a:off x="654050" y="557213"/>
            <a:ext cx="664686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sz="800" b="0">
              <a:solidFill>
                <a:schemeClr val="bg1"/>
              </a:solidFill>
              <a:ea typeface="MS PGothic" panose="020B0600070205080204" pitchFamily="34" charset="-128"/>
              <a:cs typeface="Arial" panose="020B0604020202020204" pitchFamily="34" charset="0"/>
            </a:endParaRPr>
          </a:p>
        </p:txBody>
      </p:sp>
      <p:sp>
        <p:nvSpPr>
          <p:cNvPr id="6" name="Rectangle 7">
            <a:extLst>
              <a:ext uri="{FF2B5EF4-FFF2-40B4-BE49-F238E27FC236}">
                <a16:creationId xmlns:a16="http://schemas.microsoft.com/office/drawing/2014/main" id="{9D9CBC80-C60D-4AB2-A27D-A61A8D92175F}"/>
              </a:ext>
            </a:extLst>
          </p:cNvPr>
          <p:cNvSpPr txBox="1">
            <a:spLocks noChangeArrowheads="1"/>
          </p:cNvSpPr>
          <p:nvPr/>
        </p:nvSpPr>
        <p:spPr>
          <a:xfrm>
            <a:off x="353583" y="204351"/>
            <a:ext cx="11322602" cy="1511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3200" dirty="0">
                <a:solidFill>
                  <a:srgbClr val="000066"/>
                </a:solidFill>
              </a:rPr>
              <a:t>State of Play of CCA &amp; Innovation Strategies</a:t>
            </a:r>
          </a:p>
          <a:p>
            <a:endParaRPr lang="en-GB" sz="3200" dirty="0">
              <a:solidFill>
                <a:srgbClr val="F5EEDE"/>
              </a:solidFill>
            </a:endParaRPr>
          </a:p>
          <a:p>
            <a:r>
              <a:rPr lang="en-GB" sz="2400" dirty="0">
                <a:solidFill>
                  <a:srgbClr val="000066"/>
                </a:solidFill>
              </a:rPr>
              <a:t>					CCA strategy (</a:t>
            </a:r>
            <a:r>
              <a:rPr lang="en-GB" sz="2400" dirty="0" err="1">
                <a:solidFill>
                  <a:srgbClr val="000066"/>
                </a:solidFill>
              </a:rPr>
              <a:t>ies</a:t>
            </a:r>
            <a:r>
              <a:rPr lang="en-GB" sz="2400" dirty="0">
                <a:solidFill>
                  <a:srgbClr val="000066"/>
                </a:solidFill>
              </a:rPr>
              <a:t>)</a:t>
            </a:r>
            <a:endParaRPr lang="en-GB" altLang="en-US" sz="2400" dirty="0">
              <a:solidFill>
                <a:srgbClr val="000066"/>
              </a:solidFill>
            </a:endParaRPr>
          </a:p>
        </p:txBody>
      </p:sp>
      <p:sp>
        <p:nvSpPr>
          <p:cNvPr id="9" name="Rectangle 6">
            <a:extLst>
              <a:ext uri="{FF2B5EF4-FFF2-40B4-BE49-F238E27FC236}">
                <a16:creationId xmlns:a16="http://schemas.microsoft.com/office/drawing/2014/main" id="{C49E74FA-C592-6813-E541-346C73BF674E}"/>
              </a:ext>
            </a:extLst>
          </p:cNvPr>
          <p:cNvSpPr txBox="1">
            <a:spLocks noChangeArrowheads="1"/>
          </p:cNvSpPr>
          <p:nvPr/>
        </p:nvSpPr>
        <p:spPr bwMode="auto">
          <a:xfrm>
            <a:off x="375140" y="1907421"/>
            <a:ext cx="5591908" cy="496315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lgn="ctr" eaLnBrk="1" hangingPunct="1">
              <a:lnSpc>
                <a:spcPct val="80000"/>
              </a:lnSpc>
              <a:spcBef>
                <a:spcPct val="30000"/>
              </a:spcBef>
              <a:buNone/>
              <a:defRPr/>
            </a:pPr>
            <a:endParaRPr lang="en-GB" sz="1800" kern="0" dirty="0">
              <a:solidFill>
                <a:srgbClr val="F5EEDE"/>
              </a:solidFill>
            </a:endParaRPr>
          </a:p>
          <a:p>
            <a:pPr eaLnBrk="1" hangingPunct="1">
              <a:lnSpc>
                <a:spcPct val="80000"/>
              </a:lnSpc>
              <a:spcBef>
                <a:spcPct val="30000"/>
              </a:spcBef>
              <a:buFont typeface="Wingdings" panose="05000000000000000000" pitchFamily="2" charset="2"/>
              <a:buChar char="q"/>
              <a:defRPr/>
            </a:pPr>
            <a:r>
              <a:rPr lang="en-US" sz="2000" dirty="0">
                <a:solidFill>
                  <a:srgbClr val="F5EEDE"/>
                </a:solidFill>
              </a:rPr>
              <a:t>T</a:t>
            </a:r>
            <a:r>
              <a:rPr lang="en-US" sz="2000" b="0" kern="0" dirty="0">
                <a:solidFill>
                  <a:srgbClr val="F5EEDE"/>
                </a:solidFill>
              </a:rPr>
              <a:t>he Swedish National Expert Council, whose members are appointed by the national government, produces a report that serves as a knowledge base for creating…</a:t>
            </a:r>
          </a:p>
          <a:p>
            <a:pPr eaLnBrk="1" hangingPunct="1">
              <a:lnSpc>
                <a:spcPct val="80000"/>
              </a:lnSpc>
              <a:spcBef>
                <a:spcPct val="30000"/>
              </a:spcBef>
              <a:buFont typeface="Wingdings" panose="05000000000000000000" pitchFamily="2" charset="2"/>
              <a:buChar char="q"/>
              <a:defRPr/>
            </a:pPr>
            <a:r>
              <a:rPr lang="en-US" sz="2000" b="0" kern="0" dirty="0">
                <a:solidFill>
                  <a:srgbClr val="F5EEDE"/>
                </a:solidFill>
              </a:rPr>
              <a:t>… A national strategy for climate change adaptation, outlining goals, principles, </a:t>
            </a:r>
            <a:r>
              <a:rPr lang="en-US" sz="2000" b="0" kern="0" dirty="0" err="1">
                <a:solidFill>
                  <a:srgbClr val="F5EEDE"/>
                </a:solidFill>
              </a:rPr>
              <a:t>organisation</a:t>
            </a:r>
            <a:r>
              <a:rPr lang="en-US" sz="2000" b="0" kern="0" dirty="0">
                <a:solidFill>
                  <a:srgbClr val="F5EEDE"/>
                </a:solidFill>
              </a:rPr>
              <a:t>, responsibilities, monitoring, financing, and knowledge initiatives. </a:t>
            </a:r>
          </a:p>
          <a:p>
            <a:pPr eaLnBrk="1" hangingPunct="1">
              <a:lnSpc>
                <a:spcPct val="80000"/>
              </a:lnSpc>
              <a:spcBef>
                <a:spcPct val="30000"/>
              </a:spcBef>
              <a:buFont typeface="Wingdings" panose="05000000000000000000" pitchFamily="2" charset="2"/>
              <a:buChar char="q"/>
              <a:defRPr/>
            </a:pPr>
            <a:r>
              <a:rPr lang="en-US" sz="2000" b="0" kern="0" dirty="0">
                <a:solidFill>
                  <a:srgbClr val="F5EEDE"/>
                </a:solidFill>
              </a:rPr>
              <a:t>32 agencies and all county administrative boards are required to develop action plans for their climate change adaptation efforts and report on their progress</a:t>
            </a:r>
          </a:p>
          <a:p>
            <a:pPr eaLnBrk="1" hangingPunct="1">
              <a:lnSpc>
                <a:spcPct val="80000"/>
              </a:lnSpc>
              <a:spcBef>
                <a:spcPct val="30000"/>
              </a:spcBef>
              <a:buFont typeface="Wingdings" panose="05000000000000000000" pitchFamily="2" charset="2"/>
              <a:buChar char="q"/>
              <a:defRPr/>
            </a:pPr>
            <a:r>
              <a:rPr lang="en-US" sz="2000" b="0" kern="0" dirty="0">
                <a:solidFill>
                  <a:srgbClr val="F5EEDE"/>
                </a:solidFill>
              </a:rPr>
              <a:t>The municipalities are legally required to carry out a risk and vulnerability analysis for their area of responsibility and set their action plans</a:t>
            </a:r>
            <a:endParaRPr lang="en-GB" sz="1800" b="0" kern="0" dirty="0">
              <a:solidFill>
                <a:srgbClr val="F5EEDE"/>
              </a:solidFill>
            </a:endParaRPr>
          </a:p>
          <a:p>
            <a:pPr eaLnBrk="1" hangingPunct="1">
              <a:lnSpc>
                <a:spcPct val="80000"/>
              </a:lnSpc>
              <a:spcBef>
                <a:spcPct val="30000"/>
              </a:spcBef>
              <a:buFontTx/>
              <a:buNone/>
              <a:defRPr/>
            </a:pPr>
            <a:endParaRPr lang="en-GB" sz="1800" b="0" kern="0" dirty="0">
              <a:solidFill>
                <a:srgbClr val="F5EEDE"/>
              </a:solidFill>
            </a:endParaRPr>
          </a:p>
        </p:txBody>
      </p:sp>
      <p:sp>
        <p:nvSpPr>
          <p:cNvPr id="8" name="Rectangle 6">
            <a:extLst>
              <a:ext uri="{FF2B5EF4-FFF2-40B4-BE49-F238E27FC236}">
                <a16:creationId xmlns:a16="http://schemas.microsoft.com/office/drawing/2014/main" id="{CE58CC37-5F6C-154C-F49D-896F5CD53DFC}"/>
              </a:ext>
            </a:extLst>
          </p:cNvPr>
          <p:cNvSpPr txBox="1">
            <a:spLocks noChangeArrowheads="1"/>
          </p:cNvSpPr>
          <p:nvPr/>
        </p:nvSpPr>
        <p:spPr bwMode="auto">
          <a:xfrm>
            <a:off x="6283570" y="1920001"/>
            <a:ext cx="5591908" cy="495057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defPPr marR="0" lvl="0" algn="l" rtl="0">
              <a:lnSpc>
                <a:spcPct val="100000"/>
              </a:lnSpc>
              <a:spcBef>
                <a:spcPts val="0"/>
              </a:spcBef>
              <a:spcAft>
                <a:spcPts val="0"/>
              </a:spcAft>
            </a:defPPr>
            <a:lvl1pPr marL="342900" indent="-342900" eaLnBrk="1" fontAlgn="base" hangingPunct="1">
              <a:lnSpc>
                <a:spcPct val="80000"/>
              </a:lnSpc>
              <a:spcBef>
                <a:spcPct val="30000"/>
              </a:spcBef>
              <a:spcAft>
                <a:spcPct val="0"/>
              </a:spcAft>
              <a:buChar char="•"/>
              <a:defRPr sz="1800" kern="0">
                <a:solidFill>
                  <a:srgbClr val="F5EEDE"/>
                </a:solidFill>
                <a:latin typeface="+mn-lt"/>
                <a:ea typeface="+mn-ea"/>
                <a:cs typeface="+mn-cs"/>
              </a:defRPr>
            </a:lvl1pPr>
            <a:lvl2pPr marL="742950" indent="-285750" eaLnBrk="0" fontAlgn="base" hangingPunct="0">
              <a:spcBef>
                <a:spcPct val="20000"/>
              </a:spcBef>
              <a:spcAft>
                <a:spcPct val="0"/>
              </a:spcAft>
              <a:buChar char="–"/>
              <a:defRPr sz="2400">
                <a:solidFill>
                  <a:schemeClr val="tx1"/>
                </a:solidFill>
                <a:latin typeface="+mn-lt"/>
                <a:ea typeface="+mn-ea"/>
                <a:cs typeface="+mn-cs"/>
              </a:defRPr>
            </a:lvl2pPr>
            <a:lvl3pPr marL="1143000" indent="-228600" eaLnBrk="0" fontAlgn="base" hangingPunct="0">
              <a:spcBef>
                <a:spcPct val="20000"/>
              </a:spcBef>
              <a:spcAft>
                <a:spcPct val="0"/>
              </a:spcAft>
              <a:buChar char="•"/>
              <a:defRPr sz="2000">
                <a:solidFill>
                  <a:schemeClr val="tx1"/>
                </a:solidFill>
                <a:latin typeface="+mn-lt"/>
                <a:ea typeface="+mn-ea"/>
                <a:cs typeface="+mn-cs"/>
              </a:defRPr>
            </a:lvl3pPr>
            <a:lvl4pPr marL="1600200" indent="-228600" eaLnBrk="0" fontAlgn="base" hangingPunct="0">
              <a:spcBef>
                <a:spcPct val="20000"/>
              </a:spcBef>
              <a:spcAft>
                <a:spcPct val="0"/>
              </a:spcAft>
              <a:buChar char="–"/>
              <a:defRPr sz="1800">
                <a:solidFill>
                  <a:schemeClr val="tx1"/>
                </a:solidFill>
                <a:latin typeface="+mn-lt"/>
                <a:ea typeface="+mn-ea"/>
                <a:cs typeface="+mn-cs"/>
              </a:defRPr>
            </a:lvl4pPr>
            <a:lvl5pPr marL="2057400" indent="-228600" eaLnBrk="0" fontAlgn="base" hangingPunct="0">
              <a:spcBef>
                <a:spcPct val="20000"/>
              </a:spcBef>
              <a:spcAft>
                <a:spcPct val="0"/>
              </a:spcAft>
              <a:buChar char="»"/>
              <a:defRPr sz="1800">
                <a:solidFill>
                  <a:schemeClr val="tx1"/>
                </a:solidFill>
                <a:latin typeface="+mn-lt"/>
                <a:ea typeface="+mn-ea"/>
                <a:cs typeface="+mn-cs"/>
              </a:defRPr>
            </a:lvl5pPr>
            <a:lvl6pPr marL="2514600" indent="-228600" fontAlgn="base">
              <a:spcBef>
                <a:spcPct val="20000"/>
              </a:spcBef>
              <a:spcAft>
                <a:spcPct val="0"/>
              </a:spcAft>
              <a:buChar char="»"/>
              <a:defRPr sz="1800">
                <a:solidFill>
                  <a:schemeClr val="tx1"/>
                </a:solidFill>
                <a:latin typeface="+mn-lt"/>
                <a:ea typeface="+mn-ea"/>
                <a:cs typeface="+mn-cs"/>
              </a:defRPr>
            </a:lvl6pPr>
            <a:lvl7pPr marL="2971800" indent="-228600" fontAlgn="base">
              <a:spcBef>
                <a:spcPct val="20000"/>
              </a:spcBef>
              <a:spcAft>
                <a:spcPct val="0"/>
              </a:spcAft>
              <a:buChar char="»"/>
              <a:defRPr sz="1800">
                <a:solidFill>
                  <a:schemeClr val="tx1"/>
                </a:solidFill>
                <a:latin typeface="+mn-lt"/>
                <a:ea typeface="+mn-ea"/>
                <a:cs typeface="+mn-cs"/>
              </a:defRPr>
            </a:lvl7pPr>
            <a:lvl8pPr marL="3429000" indent="-228600" fontAlgn="base">
              <a:spcBef>
                <a:spcPct val="20000"/>
              </a:spcBef>
              <a:spcAft>
                <a:spcPct val="0"/>
              </a:spcAft>
              <a:buChar char="»"/>
              <a:defRPr sz="1800">
                <a:solidFill>
                  <a:schemeClr val="tx1"/>
                </a:solidFill>
                <a:latin typeface="+mn-lt"/>
                <a:ea typeface="+mn-ea"/>
                <a:cs typeface="+mn-cs"/>
              </a:defRPr>
            </a:lvl8pPr>
            <a:lvl9pPr marL="3886200" indent="-228600" fontAlgn="base">
              <a:spcBef>
                <a:spcPct val="20000"/>
              </a:spcBef>
              <a:spcAft>
                <a:spcPct val="0"/>
              </a:spcAft>
              <a:buChar char="»"/>
              <a:defRPr sz="1800">
                <a:solidFill>
                  <a:schemeClr val="tx1"/>
                </a:solidFill>
                <a:latin typeface="+mn-lt"/>
                <a:ea typeface="+mn-ea"/>
                <a:cs typeface="+mn-cs"/>
              </a:defRPr>
            </a:lvl9pPr>
          </a:lstStyle>
          <a:p>
            <a:pPr marL="0" indent="0">
              <a:buNone/>
            </a:pPr>
            <a:endParaRPr lang="en-US" sz="2000" b="0" kern="0" dirty="0">
              <a:solidFill>
                <a:srgbClr val="F5EEDE"/>
              </a:solidFill>
            </a:endParaRPr>
          </a:p>
          <a:p>
            <a:pPr eaLnBrk="1" hangingPunct="1">
              <a:lnSpc>
                <a:spcPct val="80000"/>
              </a:lnSpc>
              <a:spcBef>
                <a:spcPct val="30000"/>
              </a:spcBef>
              <a:buFont typeface="Wingdings" panose="05000000000000000000" pitchFamily="2" charset="2"/>
              <a:buChar char="q"/>
              <a:defRPr/>
            </a:pPr>
            <a:r>
              <a:rPr lang="en-US" sz="2000" b="0" kern="0" dirty="0">
                <a:solidFill>
                  <a:srgbClr val="F5EEDE"/>
                </a:solidFill>
              </a:rPr>
              <a:t>Each municipality in Blekinge has its own climate change adaptation strategy, and the municipalities are working with risk scenarios and related action plans (i.e. coastal preservation plan..)</a:t>
            </a:r>
            <a:endParaRPr lang="en-US" sz="2000" dirty="0"/>
          </a:p>
          <a:p>
            <a:pPr>
              <a:buFont typeface="Wingdings" panose="05000000000000000000" pitchFamily="2" charset="2"/>
              <a:buChar char="q"/>
            </a:pPr>
            <a:r>
              <a:rPr lang="en-US" sz="2000" dirty="0"/>
              <a:t>Ultimately it is up to each landowner and real estate owner to carry out what is said in these strategies and action plans</a:t>
            </a:r>
          </a:p>
          <a:p>
            <a:pPr>
              <a:buFont typeface="Wingdings" panose="05000000000000000000" pitchFamily="2" charset="2"/>
              <a:buChar char="q"/>
            </a:pPr>
            <a:r>
              <a:rPr lang="en-US" sz="2000" dirty="0"/>
              <a:t>Blekinge has included climate change adaptation in its smart </a:t>
            </a:r>
            <a:r>
              <a:rPr lang="en-US" sz="2000" dirty="0" err="1"/>
              <a:t>specialisation</a:t>
            </a:r>
            <a:r>
              <a:rPr lang="en-US" sz="2000" dirty="0"/>
              <a:t> strategy aligning CCA with innovation development</a:t>
            </a:r>
          </a:p>
          <a:p>
            <a:pPr>
              <a:buFont typeface="Wingdings" panose="05000000000000000000" pitchFamily="2" charset="2"/>
              <a:buChar char="q"/>
            </a:pPr>
            <a:r>
              <a:rPr lang="en-US" sz="2000" dirty="0"/>
              <a:t>The S3 </a:t>
            </a:r>
            <a:r>
              <a:rPr lang="en-US" sz="2000" dirty="0" err="1"/>
              <a:t>prioritises</a:t>
            </a:r>
            <a:r>
              <a:rPr lang="en-US" sz="2000" dirty="0"/>
              <a:t> three areas: technology and marine technology, </a:t>
            </a:r>
            <a:r>
              <a:rPr lang="en-US" sz="2000" dirty="0" err="1"/>
              <a:t>digitalisation</a:t>
            </a:r>
            <a:r>
              <a:rPr lang="en-US" sz="2000" dirty="0"/>
              <a:t> and smarter communities, and missions, focusing on society's challenges such as climate change adaptation</a:t>
            </a:r>
            <a:endParaRPr lang="en-GB" dirty="0"/>
          </a:p>
          <a:p>
            <a:endParaRPr lang="en-GB" dirty="0"/>
          </a:p>
        </p:txBody>
      </p:sp>
      <p:pic>
        <p:nvPicPr>
          <p:cNvPr id="3" name="Google Shape;375;p60" descr="Urklipp kontur">
            <a:extLst>
              <a:ext uri="{FF2B5EF4-FFF2-40B4-BE49-F238E27FC236}">
                <a16:creationId xmlns:a16="http://schemas.microsoft.com/office/drawing/2014/main" id="{8DCFAB59-6BEA-D250-A53B-C77395359DAC}"/>
              </a:ext>
            </a:extLst>
          </p:cNvPr>
          <p:cNvPicPr preferRelativeResize="0"/>
          <p:nvPr/>
        </p:nvPicPr>
        <p:blipFill rotWithShape="1">
          <a:blip r:embed="rId2">
            <a:alphaModFix/>
            <a:duotone>
              <a:prstClr val="black"/>
              <a:srgbClr val="025067">
                <a:tint val="45000"/>
                <a:satMod val="400000"/>
              </a:srgbClr>
            </a:duotone>
          </a:blip>
          <a:srcRect/>
          <a:stretch/>
        </p:blipFill>
        <p:spPr>
          <a:xfrm>
            <a:off x="9955334" y="12581"/>
            <a:ext cx="1582616" cy="1618936"/>
          </a:xfrm>
          <a:prstGeom prst="rect">
            <a:avLst/>
          </a:prstGeom>
          <a:noFill/>
          <a:ln>
            <a:noFill/>
          </a:ln>
        </p:spPr>
      </p:pic>
    </p:spTree>
    <p:extLst>
      <p:ext uri="{BB962C8B-B14F-4D97-AF65-F5344CB8AC3E}">
        <p14:creationId xmlns:p14="http://schemas.microsoft.com/office/powerpoint/2010/main" val="3192313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24167080-4D75-3ED5-B317-8F22DBB9D2EC}"/>
              </a:ext>
            </a:extLst>
          </p:cNvPr>
          <p:cNvSpPr txBox="1">
            <a:spLocks noChangeArrowheads="1"/>
          </p:cNvSpPr>
          <p:nvPr/>
        </p:nvSpPr>
        <p:spPr bwMode="auto">
          <a:xfrm>
            <a:off x="6283570" y="1715355"/>
            <a:ext cx="5591908" cy="4069984"/>
          </a:xfrm>
          <a:prstGeom prst="rect">
            <a:avLst/>
          </a:prstGeom>
          <a:solidFill>
            <a:srgbClr val="C6AFD1"/>
          </a:solidFill>
          <a:ln>
            <a:noFill/>
          </a:ln>
          <a:effectLst>
            <a:softEdge rad="31750"/>
          </a:effectLst>
        </p:spPr>
        <p:style>
          <a:lnRef idx="2">
            <a:schemeClr val="dk1">
              <a:shade val="15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defPPr marR="0" lvl="0" algn="l" rtl="0">
              <a:lnSpc>
                <a:spcPct val="100000"/>
              </a:lnSpc>
              <a:spcBef>
                <a:spcPts val="0"/>
              </a:spcBef>
              <a:spcAft>
                <a:spcPts val="0"/>
              </a:spcAft>
            </a:defPPr>
            <a:lvl1pPr marL="342900" indent="-342900" eaLnBrk="1" fontAlgn="base" hangingPunct="1">
              <a:lnSpc>
                <a:spcPct val="80000"/>
              </a:lnSpc>
              <a:spcBef>
                <a:spcPct val="30000"/>
              </a:spcBef>
              <a:spcAft>
                <a:spcPct val="0"/>
              </a:spcAft>
              <a:buChar char="•"/>
              <a:defRPr sz="1800" kern="0">
                <a:solidFill>
                  <a:srgbClr val="F5EEDE"/>
                </a:solidFill>
                <a:latin typeface="+mn-lt"/>
                <a:ea typeface="+mn-ea"/>
                <a:cs typeface="+mn-cs"/>
              </a:defRPr>
            </a:lvl1pPr>
            <a:lvl2pPr marL="742950" indent="-285750" eaLnBrk="0" fontAlgn="base" hangingPunct="0">
              <a:spcBef>
                <a:spcPct val="20000"/>
              </a:spcBef>
              <a:spcAft>
                <a:spcPct val="0"/>
              </a:spcAft>
              <a:buChar char="–"/>
              <a:defRPr sz="2400">
                <a:solidFill>
                  <a:schemeClr val="tx1"/>
                </a:solidFill>
                <a:latin typeface="+mn-lt"/>
                <a:ea typeface="+mn-ea"/>
                <a:cs typeface="+mn-cs"/>
              </a:defRPr>
            </a:lvl2pPr>
            <a:lvl3pPr marL="1143000" indent="-228600" eaLnBrk="0" fontAlgn="base" hangingPunct="0">
              <a:spcBef>
                <a:spcPct val="20000"/>
              </a:spcBef>
              <a:spcAft>
                <a:spcPct val="0"/>
              </a:spcAft>
              <a:buChar char="•"/>
              <a:defRPr sz="2000">
                <a:solidFill>
                  <a:schemeClr val="tx1"/>
                </a:solidFill>
                <a:latin typeface="+mn-lt"/>
                <a:ea typeface="+mn-ea"/>
                <a:cs typeface="+mn-cs"/>
              </a:defRPr>
            </a:lvl3pPr>
            <a:lvl4pPr marL="1600200" indent="-228600" eaLnBrk="0" fontAlgn="base" hangingPunct="0">
              <a:spcBef>
                <a:spcPct val="20000"/>
              </a:spcBef>
              <a:spcAft>
                <a:spcPct val="0"/>
              </a:spcAft>
              <a:buChar char="–"/>
              <a:defRPr sz="1800">
                <a:solidFill>
                  <a:schemeClr val="tx1"/>
                </a:solidFill>
                <a:latin typeface="+mn-lt"/>
                <a:ea typeface="+mn-ea"/>
                <a:cs typeface="+mn-cs"/>
              </a:defRPr>
            </a:lvl4pPr>
            <a:lvl5pPr marL="2057400" indent="-228600" eaLnBrk="0" fontAlgn="base" hangingPunct="0">
              <a:spcBef>
                <a:spcPct val="20000"/>
              </a:spcBef>
              <a:spcAft>
                <a:spcPct val="0"/>
              </a:spcAft>
              <a:buChar char="»"/>
              <a:defRPr sz="1800">
                <a:solidFill>
                  <a:schemeClr val="tx1"/>
                </a:solidFill>
                <a:latin typeface="+mn-lt"/>
                <a:ea typeface="+mn-ea"/>
                <a:cs typeface="+mn-cs"/>
              </a:defRPr>
            </a:lvl5pPr>
            <a:lvl6pPr marL="2514600" indent="-228600" fontAlgn="base">
              <a:spcBef>
                <a:spcPct val="20000"/>
              </a:spcBef>
              <a:spcAft>
                <a:spcPct val="0"/>
              </a:spcAft>
              <a:buChar char="»"/>
              <a:defRPr sz="1800">
                <a:solidFill>
                  <a:schemeClr val="tx1"/>
                </a:solidFill>
                <a:latin typeface="+mn-lt"/>
                <a:ea typeface="+mn-ea"/>
                <a:cs typeface="+mn-cs"/>
              </a:defRPr>
            </a:lvl6pPr>
            <a:lvl7pPr marL="2971800" indent="-228600" fontAlgn="base">
              <a:spcBef>
                <a:spcPct val="20000"/>
              </a:spcBef>
              <a:spcAft>
                <a:spcPct val="0"/>
              </a:spcAft>
              <a:buChar char="»"/>
              <a:defRPr sz="1800">
                <a:solidFill>
                  <a:schemeClr val="tx1"/>
                </a:solidFill>
                <a:latin typeface="+mn-lt"/>
                <a:ea typeface="+mn-ea"/>
                <a:cs typeface="+mn-cs"/>
              </a:defRPr>
            </a:lvl7pPr>
            <a:lvl8pPr marL="3429000" indent="-228600" fontAlgn="base">
              <a:spcBef>
                <a:spcPct val="20000"/>
              </a:spcBef>
              <a:spcAft>
                <a:spcPct val="0"/>
              </a:spcAft>
              <a:buChar char="»"/>
              <a:defRPr sz="1800">
                <a:solidFill>
                  <a:schemeClr val="tx1"/>
                </a:solidFill>
                <a:latin typeface="+mn-lt"/>
                <a:ea typeface="+mn-ea"/>
                <a:cs typeface="+mn-cs"/>
              </a:defRPr>
            </a:lvl8pPr>
            <a:lvl9pPr marL="3886200" indent="-228600" fontAlgn="base">
              <a:spcBef>
                <a:spcPct val="20000"/>
              </a:spcBef>
              <a:spcAft>
                <a:spcPct val="0"/>
              </a:spcAft>
              <a:buChar char="»"/>
              <a:defRPr sz="1800">
                <a:solidFill>
                  <a:schemeClr val="tx1"/>
                </a:solidFill>
                <a:latin typeface="+mn-lt"/>
                <a:ea typeface="+mn-ea"/>
                <a:cs typeface="+mn-cs"/>
              </a:defRPr>
            </a:lvl9pPr>
          </a:lstStyle>
          <a:p>
            <a:pPr>
              <a:buFont typeface="Wingdings" panose="05000000000000000000" pitchFamily="2" charset="2"/>
              <a:buChar char="q"/>
            </a:pPr>
            <a:endParaRPr lang="en-US" sz="2000" b="0" kern="0" dirty="0">
              <a:solidFill>
                <a:srgbClr val="7030A0"/>
              </a:solidFill>
            </a:endParaRPr>
          </a:p>
          <a:p>
            <a:pPr>
              <a:buFont typeface="Wingdings" panose="05000000000000000000" pitchFamily="2" charset="2"/>
              <a:buChar char="q"/>
            </a:pPr>
            <a:r>
              <a:rPr lang="en-US" sz="2000" b="0" kern="0" dirty="0">
                <a:solidFill>
                  <a:srgbClr val="7030A0"/>
                </a:solidFill>
              </a:rPr>
              <a:t>Blekinge as a demo region</a:t>
            </a:r>
          </a:p>
          <a:p>
            <a:pPr>
              <a:buFont typeface="Wingdings" panose="05000000000000000000" pitchFamily="2" charset="2"/>
              <a:buChar char="q"/>
            </a:pPr>
            <a:endParaRPr lang="en-US" sz="2000" b="0" kern="0" dirty="0">
              <a:solidFill>
                <a:srgbClr val="7030A0"/>
              </a:solidFill>
            </a:endParaRPr>
          </a:p>
          <a:p>
            <a:pPr>
              <a:buFont typeface="Wingdings" panose="05000000000000000000" pitchFamily="2" charset="2"/>
              <a:buChar char="q"/>
            </a:pPr>
            <a:r>
              <a:rPr lang="en-US" sz="2000" b="0" kern="0" dirty="0">
                <a:solidFill>
                  <a:srgbClr val="7030A0"/>
                </a:solidFill>
              </a:rPr>
              <a:t>Design regional missions</a:t>
            </a:r>
          </a:p>
          <a:p>
            <a:pPr>
              <a:buFont typeface="Wingdings" panose="05000000000000000000" pitchFamily="2" charset="2"/>
              <a:buChar char="q"/>
            </a:pPr>
            <a:endParaRPr lang="en-US" sz="2000" b="0" kern="0" dirty="0">
              <a:solidFill>
                <a:srgbClr val="7030A0"/>
              </a:solidFill>
            </a:endParaRPr>
          </a:p>
          <a:p>
            <a:pPr>
              <a:buFont typeface="Wingdings" panose="05000000000000000000" pitchFamily="2" charset="2"/>
              <a:buChar char="q"/>
            </a:pPr>
            <a:r>
              <a:rPr lang="en-US" sz="2000" b="0" kern="0" dirty="0">
                <a:solidFill>
                  <a:srgbClr val="7030A0"/>
                </a:solidFill>
              </a:rPr>
              <a:t>Green transition and circular industry</a:t>
            </a:r>
          </a:p>
          <a:p>
            <a:pPr>
              <a:buFont typeface="Wingdings" panose="05000000000000000000" pitchFamily="2" charset="2"/>
              <a:buChar char="q"/>
            </a:pPr>
            <a:endParaRPr lang="en-US" sz="2000" b="0" kern="0" dirty="0">
              <a:solidFill>
                <a:srgbClr val="7030A0"/>
              </a:solidFill>
            </a:endParaRPr>
          </a:p>
          <a:p>
            <a:pPr>
              <a:buFont typeface="Wingdings" panose="05000000000000000000" pitchFamily="2" charset="2"/>
              <a:buChar char="q"/>
            </a:pPr>
            <a:r>
              <a:rPr lang="en-US" sz="2000" b="0" kern="0" dirty="0">
                <a:solidFill>
                  <a:srgbClr val="7030A0"/>
                </a:solidFill>
              </a:rPr>
              <a:t>Marine innovation (energy, resilience and security)</a:t>
            </a:r>
          </a:p>
        </p:txBody>
      </p:sp>
      <p:sp>
        <p:nvSpPr>
          <p:cNvPr id="5" name="Rectangle 19">
            <a:extLst>
              <a:ext uri="{FF2B5EF4-FFF2-40B4-BE49-F238E27FC236}">
                <a16:creationId xmlns:a16="http://schemas.microsoft.com/office/drawing/2014/main" id="{25A80E53-1437-6629-F472-98AEB23BC287}"/>
              </a:ext>
            </a:extLst>
          </p:cNvPr>
          <p:cNvSpPr>
            <a:spLocks noChangeArrowheads="1"/>
          </p:cNvSpPr>
          <p:nvPr/>
        </p:nvSpPr>
        <p:spPr bwMode="auto">
          <a:xfrm>
            <a:off x="654050" y="557213"/>
            <a:ext cx="664686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sz="800" b="0">
              <a:solidFill>
                <a:schemeClr val="bg1"/>
              </a:solidFill>
              <a:ea typeface="MS PGothic" panose="020B0600070205080204" pitchFamily="34" charset="-128"/>
              <a:cs typeface="Arial" panose="020B0604020202020204" pitchFamily="34" charset="0"/>
            </a:endParaRPr>
          </a:p>
        </p:txBody>
      </p:sp>
      <p:sp>
        <p:nvSpPr>
          <p:cNvPr id="6" name="Rectangle 7">
            <a:extLst>
              <a:ext uri="{FF2B5EF4-FFF2-40B4-BE49-F238E27FC236}">
                <a16:creationId xmlns:a16="http://schemas.microsoft.com/office/drawing/2014/main" id="{9D9CBC80-C60D-4AB2-A27D-A61A8D92175F}"/>
              </a:ext>
            </a:extLst>
          </p:cNvPr>
          <p:cNvSpPr txBox="1">
            <a:spLocks noChangeArrowheads="1"/>
          </p:cNvSpPr>
          <p:nvPr/>
        </p:nvSpPr>
        <p:spPr>
          <a:xfrm>
            <a:off x="353583" y="204351"/>
            <a:ext cx="11322602" cy="1511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ltLang="en-US" sz="3200" dirty="0">
                <a:solidFill>
                  <a:srgbClr val="000066"/>
                </a:solidFill>
              </a:rPr>
              <a:t>BLEKINGEs strategy for innovation and smart specialisation</a:t>
            </a:r>
          </a:p>
          <a:p>
            <a:endParaRPr lang="en-GB" altLang="en-US" sz="3200" dirty="0">
              <a:solidFill>
                <a:srgbClr val="000066"/>
              </a:solidFill>
            </a:endParaRPr>
          </a:p>
          <a:p>
            <a:endParaRPr lang="en-GB" altLang="en-US" sz="3200" dirty="0">
              <a:solidFill>
                <a:srgbClr val="0070C0"/>
              </a:solidFill>
            </a:endParaRPr>
          </a:p>
        </p:txBody>
      </p:sp>
      <p:pic>
        <p:nvPicPr>
          <p:cNvPr id="2" name="Bildobjekt 1">
            <a:extLst>
              <a:ext uri="{FF2B5EF4-FFF2-40B4-BE49-F238E27FC236}">
                <a16:creationId xmlns:a16="http://schemas.microsoft.com/office/drawing/2014/main" id="{634B4F04-918D-674C-194F-6B4A8DE8832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4461" y="1444483"/>
            <a:ext cx="5194859" cy="4910858"/>
          </a:xfrm>
          <a:prstGeom prst="rect">
            <a:avLst/>
          </a:prstGeom>
        </p:spPr>
      </p:pic>
    </p:spTree>
    <p:extLst>
      <p:ext uri="{BB962C8B-B14F-4D97-AF65-F5344CB8AC3E}">
        <p14:creationId xmlns:p14="http://schemas.microsoft.com/office/powerpoint/2010/main" val="786316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4" name="Bildobjekt 3" descr="En bild som visar mat, Mellanmål, måltid, bordsservis&#10;&#10;Automatiskt genererad beskrivning">
            <a:extLst>
              <a:ext uri="{FF2B5EF4-FFF2-40B4-BE49-F238E27FC236}">
                <a16:creationId xmlns:a16="http://schemas.microsoft.com/office/drawing/2014/main" id="{28C6D769-37EE-7F63-6EF5-BCD6E0C7380F}"/>
              </a:ext>
            </a:extLst>
          </p:cNvPr>
          <p:cNvPicPr>
            <a:picLocks noChangeAspect="1"/>
          </p:cNvPicPr>
          <p:nvPr/>
        </p:nvPicPr>
        <p:blipFill>
          <a:blip r:embed="rId3"/>
          <a:stretch>
            <a:fillRect/>
          </a:stretch>
        </p:blipFill>
        <p:spPr>
          <a:xfrm>
            <a:off x="2055398" y="-9420"/>
            <a:ext cx="2851017" cy="2879502"/>
          </a:xfrm>
          <a:prstGeom prst="rect">
            <a:avLst/>
          </a:prstGeom>
        </p:spPr>
      </p:pic>
      <p:pic>
        <p:nvPicPr>
          <p:cNvPr id="7" name="Bildobjekt 6" descr="En bild som visar text, rita, handskrift, karta&#10;&#10;Automatiskt genererad beskrivning">
            <a:extLst>
              <a:ext uri="{FF2B5EF4-FFF2-40B4-BE49-F238E27FC236}">
                <a16:creationId xmlns:a16="http://schemas.microsoft.com/office/drawing/2014/main" id="{1594E260-0453-DB6D-38AC-B888C3EDB800}"/>
              </a:ext>
            </a:extLst>
          </p:cNvPr>
          <p:cNvPicPr>
            <a:picLocks noChangeAspect="1"/>
          </p:cNvPicPr>
          <p:nvPr/>
        </p:nvPicPr>
        <p:blipFill>
          <a:blip r:embed="rId4"/>
          <a:stretch>
            <a:fillRect/>
          </a:stretch>
        </p:blipFill>
        <p:spPr>
          <a:xfrm>
            <a:off x="2679" y="2876698"/>
            <a:ext cx="5069682" cy="3983832"/>
          </a:xfrm>
          <a:prstGeom prst="rect">
            <a:avLst/>
          </a:prstGeom>
        </p:spPr>
      </p:pic>
      <p:pic>
        <p:nvPicPr>
          <p:cNvPr id="10" name="Bildobjekt 9" descr="En bild som visar inomhus, presentation, Konvent, Offentligt tal&#10;&#10;Automatiskt genererad beskrivning">
            <a:extLst>
              <a:ext uri="{FF2B5EF4-FFF2-40B4-BE49-F238E27FC236}">
                <a16:creationId xmlns:a16="http://schemas.microsoft.com/office/drawing/2014/main" id="{8B434B00-AEEC-3EB7-59E2-EBD1431B0DDF}"/>
              </a:ext>
            </a:extLst>
          </p:cNvPr>
          <p:cNvPicPr>
            <a:picLocks noChangeAspect="1"/>
          </p:cNvPicPr>
          <p:nvPr/>
        </p:nvPicPr>
        <p:blipFill rotWithShape="1">
          <a:blip r:embed="rId5"/>
          <a:srcRect l="12702" b="-98"/>
          <a:stretch/>
        </p:blipFill>
        <p:spPr>
          <a:xfrm>
            <a:off x="4151812" y="2574560"/>
            <a:ext cx="8021841" cy="4281801"/>
          </a:xfrm>
          <a:prstGeom prst="rect">
            <a:avLst/>
          </a:prstGeom>
        </p:spPr>
      </p:pic>
      <p:pic>
        <p:nvPicPr>
          <p:cNvPr id="9" name="Bildobjekt 8" descr="En bild som visar text, utomhus, växt, skylt&#10;&#10;Automatiskt genererad beskrivning">
            <a:extLst>
              <a:ext uri="{FF2B5EF4-FFF2-40B4-BE49-F238E27FC236}">
                <a16:creationId xmlns:a16="http://schemas.microsoft.com/office/drawing/2014/main" id="{FD57B2AC-2D36-5513-48CB-64E46F7847DE}"/>
              </a:ext>
            </a:extLst>
          </p:cNvPr>
          <p:cNvPicPr>
            <a:picLocks noChangeAspect="1"/>
          </p:cNvPicPr>
          <p:nvPr/>
        </p:nvPicPr>
        <p:blipFill rotWithShape="1">
          <a:blip r:embed="rId6"/>
          <a:srcRect l="251" t="-658" r="32581" b="-644"/>
          <a:stretch/>
        </p:blipFill>
        <p:spPr>
          <a:xfrm rot="16200000">
            <a:off x="-404175" y="405357"/>
            <a:ext cx="2870110" cy="2057013"/>
          </a:xfrm>
          <a:prstGeom prst="rect">
            <a:avLst/>
          </a:prstGeom>
        </p:spPr>
      </p:pic>
      <p:pic>
        <p:nvPicPr>
          <p:cNvPr id="8" name="Bildobjekt 7" descr="En bild som visar klädsel, person, utomhus, himmel&#10;&#10;Automatiskt genererad beskrivning">
            <a:extLst>
              <a:ext uri="{FF2B5EF4-FFF2-40B4-BE49-F238E27FC236}">
                <a16:creationId xmlns:a16="http://schemas.microsoft.com/office/drawing/2014/main" id="{F692C7E8-5CA6-90EB-7E83-6C7BDDA1DCA1}"/>
              </a:ext>
            </a:extLst>
          </p:cNvPr>
          <p:cNvPicPr>
            <a:picLocks noChangeAspect="1"/>
          </p:cNvPicPr>
          <p:nvPr/>
        </p:nvPicPr>
        <p:blipFill>
          <a:blip r:embed="rId7"/>
          <a:stretch>
            <a:fillRect/>
          </a:stretch>
        </p:blipFill>
        <p:spPr>
          <a:xfrm>
            <a:off x="4887107" y="-15271"/>
            <a:ext cx="7286941" cy="33373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65"/>
          <p:cNvPicPr preferRelativeResize="0"/>
          <p:nvPr/>
        </p:nvPicPr>
        <p:blipFill rotWithShape="1">
          <a:blip r:embed="rId3">
            <a:alphaModFix/>
          </a:blip>
          <a:srcRect t="34371" b="34371"/>
          <a:stretch/>
        </p:blipFill>
        <p:spPr>
          <a:xfrm>
            <a:off x="-3" y="18963"/>
            <a:ext cx="6157050" cy="4067625"/>
          </a:xfrm>
          <a:prstGeom prst="rect">
            <a:avLst/>
          </a:prstGeom>
          <a:noFill/>
          <a:ln>
            <a:noFill/>
          </a:ln>
        </p:spPr>
      </p:pic>
      <p:pic>
        <p:nvPicPr>
          <p:cNvPr id="418" name="Google Shape;418;p65"/>
          <p:cNvPicPr preferRelativeResize="0"/>
          <p:nvPr/>
        </p:nvPicPr>
        <p:blipFill>
          <a:blip r:embed="rId4">
            <a:alphaModFix/>
          </a:blip>
          <a:stretch>
            <a:fillRect/>
          </a:stretch>
        </p:blipFill>
        <p:spPr>
          <a:xfrm>
            <a:off x="-295426" y="4086575"/>
            <a:ext cx="3841874" cy="2881402"/>
          </a:xfrm>
          <a:prstGeom prst="rect">
            <a:avLst/>
          </a:prstGeom>
          <a:noFill/>
          <a:ln>
            <a:noFill/>
          </a:ln>
        </p:spPr>
      </p:pic>
      <p:pic>
        <p:nvPicPr>
          <p:cNvPr id="419" name="Google Shape;419;p65"/>
          <p:cNvPicPr preferRelativeResize="0"/>
          <p:nvPr/>
        </p:nvPicPr>
        <p:blipFill>
          <a:blip r:embed="rId5">
            <a:alphaModFix/>
          </a:blip>
          <a:stretch>
            <a:fillRect/>
          </a:stretch>
        </p:blipFill>
        <p:spPr>
          <a:xfrm>
            <a:off x="6656839" y="2891226"/>
            <a:ext cx="5535160" cy="4067601"/>
          </a:xfrm>
          <a:prstGeom prst="rect">
            <a:avLst/>
          </a:prstGeom>
          <a:noFill/>
          <a:ln>
            <a:noFill/>
          </a:ln>
        </p:spPr>
      </p:pic>
      <p:pic>
        <p:nvPicPr>
          <p:cNvPr id="420" name="Google Shape;420;p65"/>
          <p:cNvPicPr preferRelativeResize="0"/>
          <p:nvPr/>
        </p:nvPicPr>
        <p:blipFill>
          <a:blip r:embed="rId6">
            <a:alphaModFix/>
          </a:blip>
          <a:stretch>
            <a:fillRect/>
          </a:stretch>
        </p:blipFill>
        <p:spPr>
          <a:xfrm>
            <a:off x="2937500" y="4086575"/>
            <a:ext cx="3841874" cy="2881398"/>
          </a:xfrm>
          <a:prstGeom prst="rect">
            <a:avLst/>
          </a:prstGeom>
          <a:noFill/>
          <a:ln>
            <a:noFill/>
          </a:ln>
        </p:spPr>
      </p:pic>
      <p:pic>
        <p:nvPicPr>
          <p:cNvPr id="421" name="Google Shape;421;p65"/>
          <p:cNvPicPr preferRelativeResize="0"/>
          <p:nvPr/>
        </p:nvPicPr>
        <p:blipFill>
          <a:blip r:embed="rId7">
            <a:alphaModFix/>
          </a:blip>
          <a:stretch>
            <a:fillRect/>
          </a:stretch>
        </p:blipFill>
        <p:spPr>
          <a:xfrm>
            <a:off x="6124985" y="18975"/>
            <a:ext cx="6089887" cy="28813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66"/>
          <p:cNvPicPr preferRelativeResize="0"/>
          <p:nvPr/>
        </p:nvPicPr>
        <p:blipFill>
          <a:blip r:embed="rId3">
            <a:alphaModFix/>
          </a:blip>
          <a:stretch>
            <a:fillRect/>
          </a:stretch>
        </p:blipFill>
        <p:spPr>
          <a:xfrm>
            <a:off x="-52912" y="-184482"/>
            <a:ext cx="12227368" cy="7049874"/>
          </a:xfrm>
          <a:prstGeom prst="rect">
            <a:avLst/>
          </a:prstGeom>
          <a:noFill/>
          <a:ln>
            <a:noFill/>
          </a:ln>
        </p:spPr>
      </p:pic>
      <p:grpSp>
        <p:nvGrpSpPr>
          <p:cNvPr id="2" name="Group 1">
            <a:extLst>
              <a:ext uri="{FF2B5EF4-FFF2-40B4-BE49-F238E27FC236}">
                <a16:creationId xmlns:a16="http://schemas.microsoft.com/office/drawing/2014/main" id="{A9DAB18A-370A-ED4D-CC91-C6999F87F349}"/>
              </a:ext>
            </a:extLst>
          </p:cNvPr>
          <p:cNvGrpSpPr/>
          <p:nvPr/>
        </p:nvGrpSpPr>
        <p:grpSpPr>
          <a:xfrm>
            <a:off x="423558" y="5525335"/>
            <a:ext cx="902906" cy="1098360"/>
            <a:chOff x="7608827" y="1644789"/>
            <a:chExt cx="4378486" cy="5080468"/>
          </a:xfrm>
        </p:grpSpPr>
        <p:sp>
          <p:nvSpPr>
            <p:cNvPr id="3" name="Cube 2">
              <a:extLst>
                <a:ext uri="{FF2B5EF4-FFF2-40B4-BE49-F238E27FC236}">
                  <a16:creationId xmlns:a16="http://schemas.microsoft.com/office/drawing/2014/main" id="{4BDAFB9B-BFCD-14DD-49A0-83E5B33CEBE5}"/>
                </a:ext>
              </a:extLst>
            </p:cNvPr>
            <p:cNvSpPr/>
            <p:nvPr/>
          </p:nvSpPr>
          <p:spPr>
            <a:xfrm>
              <a:off x="7608827" y="3428669"/>
              <a:ext cx="2264371" cy="1946049"/>
            </a:xfrm>
            <a:prstGeom prst="cub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bg1"/>
                </a:solidFill>
              </a:endParaRPr>
            </a:p>
          </p:txBody>
        </p:sp>
        <p:sp>
          <p:nvSpPr>
            <p:cNvPr id="4" name="Cube 3">
              <a:extLst>
                <a:ext uri="{FF2B5EF4-FFF2-40B4-BE49-F238E27FC236}">
                  <a16:creationId xmlns:a16="http://schemas.microsoft.com/office/drawing/2014/main" id="{78F2BFFD-FEBB-EF1A-6543-132102C628EB}"/>
                </a:ext>
              </a:extLst>
            </p:cNvPr>
            <p:cNvSpPr/>
            <p:nvPr/>
          </p:nvSpPr>
          <p:spPr>
            <a:xfrm>
              <a:off x="9722942" y="3428668"/>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bg1"/>
                </a:solidFill>
              </a:endParaRPr>
            </a:p>
          </p:txBody>
        </p:sp>
        <p:sp>
          <p:nvSpPr>
            <p:cNvPr id="5" name="Cube 4">
              <a:extLst>
                <a:ext uri="{FF2B5EF4-FFF2-40B4-BE49-F238E27FC236}">
                  <a16:creationId xmlns:a16="http://schemas.microsoft.com/office/drawing/2014/main" id="{497BA1E3-60E3-DDFA-4734-D8FC410D8E1A}"/>
                </a:ext>
              </a:extLst>
            </p:cNvPr>
            <p:cNvSpPr/>
            <p:nvPr/>
          </p:nvSpPr>
          <p:spPr>
            <a:xfrm>
              <a:off x="7608827" y="1644789"/>
              <a:ext cx="2264371" cy="1946049"/>
            </a:xfrm>
            <a:prstGeom prst="cub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bg1"/>
                </a:solidFill>
              </a:endParaRPr>
            </a:p>
          </p:txBody>
        </p:sp>
        <p:sp>
          <p:nvSpPr>
            <p:cNvPr id="6" name="Cube 5">
              <a:extLst>
                <a:ext uri="{FF2B5EF4-FFF2-40B4-BE49-F238E27FC236}">
                  <a16:creationId xmlns:a16="http://schemas.microsoft.com/office/drawing/2014/main" id="{E0363D7A-133F-2493-35E6-6A2B8D3444A5}"/>
                </a:ext>
              </a:extLst>
            </p:cNvPr>
            <p:cNvSpPr/>
            <p:nvPr/>
          </p:nvSpPr>
          <p:spPr>
            <a:xfrm>
              <a:off x="9722942" y="1644789"/>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bg1"/>
                </a:solidFill>
              </a:endParaRPr>
            </a:p>
          </p:txBody>
        </p:sp>
        <p:sp>
          <p:nvSpPr>
            <p:cNvPr id="7" name="Cube 6">
              <a:extLst>
                <a:ext uri="{FF2B5EF4-FFF2-40B4-BE49-F238E27FC236}">
                  <a16:creationId xmlns:a16="http://schemas.microsoft.com/office/drawing/2014/main" id="{7DDF9140-CC3D-81D8-EE89-4F3B3E1E51E9}"/>
                </a:ext>
              </a:extLst>
            </p:cNvPr>
            <p:cNvSpPr/>
            <p:nvPr/>
          </p:nvSpPr>
          <p:spPr>
            <a:xfrm>
              <a:off x="8869210" y="4239521"/>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bg1"/>
                </a:solidFill>
              </a:endParaRPr>
            </a:p>
          </p:txBody>
        </p:sp>
        <p:sp>
          <p:nvSpPr>
            <p:cNvPr id="8" name="Cube 7">
              <a:extLst>
                <a:ext uri="{FF2B5EF4-FFF2-40B4-BE49-F238E27FC236}">
                  <a16:creationId xmlns:a16="http://schemas.microsoft.com/office/drawing/2014/main" id="{AD93789E-C901-BE05-48A1-868FA90C7CC1}"/>
                </a:ext>
              </a:extLst>
            </p:cNvPr>
            <p:cNvSpPr/>
            <p:nvPr/>
          </p:nvSpPr>
          <p:spPr>
            <a:xfrm>
              <a:off x="8869210" y="2455643"/>
              <a:ext cx="2264371" cy="1946049"/>
            </a:xfrm>
            <a:prstGeom prst="cub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a:solidFill>
                  <a:schemeClr val="bg1"/>
                </a:solidFill>
              </a:endParaRPr>
            </a:p>
          </p:txBody>
        </p:sp>
        <p:cxnSp>
          <p:nvCxnSpPr>
            <p:cNvPr id="9" name="Straight Connector 8">
              <a:extLst>
                <a:ext uri="{FF2B5EF4-FFF2-40B4-BE49-F238E27FC236}">
                  <a16:creationId xmlns:a16="http://schemas.microsoft.com/office/drawing/2014/main" id="{162AF31F-639A-8774-E378-C92C2D6E6D64}"/>
                </a:ext>
              </a:extLst>
            </p:cNvPr>
            <p:cNvCxnSpPr>
              <a:cxnSpLocks/>
            </p:cNvCxnSpPr>
            <p:nvPr/>
          </p:nvCxnSpPr>
          <p:spPr>
            <a:xfrm>
              <a:off x="8730234" y="6440904"/>
              <a:ext cx="0" cy="28435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F6511E42-3C9A-9E83-0694-C84C1B3B5425}"/>
              </a:ext>
            </a:extLst>
          </p:cNvPr>
          <p:cNvSpPr txBox="1"/>
          <p:nvPr/>
        </p:nvSpPr>
        <p:spPr>
          <a:xfrm>
            <a:off x="208766" y="6496909"/>
            <a:ext cx="1351560" cy="246221"/>
          </a:xfrm>
          <a:prstGeom prst="rect">
            <a:avLst/>
          </a:prstGeom>
          <a:noFill/>
        </p:spPr>
        <p:txBody>
          <a:bodyPr wrap="square" rtlCol="0">
            <a:spAutoFit/>
          </a:bodyPr>
          <a:lstStyle/>
          <a:p>
            <a:r>
              <a:rPr lang="en-GB" sz="1000" b="1" i="1">
                <a:solidFill>
                  <a:schemeClr val="accent6"/>
                </a:solidFill>
                <a:latin typeface="Century Gothic" panose="020B0502020202020204" pitchFamily="34" charset="0"/>
              </a:rPr>
              <a:t>STUDENT PROJECT</a:t>
            </a:r>
          </a:p>
        </p:txBody>
      </p:sp>
    </p:spTree>
  </p:cSld>
  <p:clrMapOvr>
    <a:masterClrMapping/>
  </p:clrMapOvr>
</p:sld>
</file>

<file path=ppt/theme/theme1.xml><?xml version="1.0" encoding="utf-8"?>
<a:theme xmlns:a="http://schemas.openxmlformats.org/drawingml/2006/main" name="Office Theme">
  <a:themeElements>
    <a:clrScheme name="RESIST">
      <a:dk1>
        <a:srgbClr val="1F3769"/>
      </a:dk1>
      <a:lt1>
        <a:srgbClr val="19519D"/>
      </a:lt1>
      <a:dk2>
        <a:srgbClr val="DDA738"/>
      </a:dk2>
      <a:lt2>
        <a:srgbClr val="1A2041"/>
      </a:lt2>
      <a:accent1>
        <a:srgbClr val="471C13"/>
      </a:accent1>
      <a:accent2>
        <a:srgbClr val="834736"/>
      </a:accent2>
      <a:accent3>
        <a:srgbClr val="E0CBA3"/>
      </a:accent3>
      <a:accent4>
        <a:srgbClr val="FFFFFF"/>
      </a:accent4>
      <a:accent5>
        <a:srgbClr val="FEFFFF"/>
      </a:accent5>
      <a:accent6>
        <a:srgbClr val="FEFFFF"/>
      </a:accent6>
      <a:hlink>
        <a:srgbClr val="DDA738"/>
      </a:hlink>
      <a:folHlink>
        <a:srgbClr val="1A20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2CDADD93588744DB169A2CDD73EACAB" ma:contentTypeVersion="19" ma:contentTypeDescription="Criar um novo documento." ma:contentTypeScope="" ma:versionID="e519eb8d855fdb1fcc7f097de7376c01">
  <xsd:schema xmlns:xsd="http://www.w3.org/2001/XMLSchema" xmlns:xs="http://www.w3.org/2001/XMLSchema" xmlns:p="http://schemas.microsoft.com/office/2006/metadata/properties" xmlns:ns2="2f139e0b-f63e-4549-80a8-3f3acf0065b2" xmlns:ns3="d6537c35-ca0e-459a-9f3c-c3117b43f902" targetNamespace="http://schemas.microsoft.com/office/2006/metadata/properties" ma:root="true" ma:fieldsID="dfc205f519152ffcb0ca2ae2165fdab2" ns2:_="" ns3:_="">
    <xsd:import namespace="2f139e0b-f63e-4549-80a8-3f3acf0065b2"/>
    <xsd:import namespace="d6537c35-ca0e-459a-9f3c-c3117b43f9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139e0b-f63e-4549-80a8-3f3acf0065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Etiquetas de Imagem" ma:readOnly="false" ma:fieldId="{5cf76f15-5ced-4ddc-b409-7134ff3c332f}" ma:taxonomyMulti="true" ma:sspId="93eb114a-1057-4b70-865a-64e0360b8e2f"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537c35-ca0e-459a-9f3c-c3117b43f90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bd6ffad-3ada-4229-9faf-60239764c767}" ma:internalName="TaxCatchAll" ma:showField="CatchAllData" ma:web="d6537c35-ca0e-459a-9f3c-c3117b43f90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hes de 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139e0b-f63e-4549-80a8-3f3acf0065b2">
      <Terms xmlns="http://schemas.microsoft.com/office/infopath/2007/PartnerControls"/>
    </lcf76f155ced4ddcb4097134ff3c332f>
    <TaxCatchAll xmlns="d6537c35-ca0e-459a-9f3c-c3117b43f90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C62D8F-B692-434B-980D-B9F5C1A21825}">
  <ds:schemaRefs>
    <ds:schemaRef ds:uri="2f139e0b-f63e-4549-80a8-3f3acf0065b2"/>
    <ds:schemaRef ds:uri="d6537c35-ca0e-459a-9f3c-c3117b43f9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F32F84E-28E2-424C-BA9E-7FBBE8B1FC4B}">
  <ds:schemaRefs>
    <ds:schemaRef ds:uri="2f139e0b-f63e-4549-80a8-3f3acf0065b2"/>
    <ds:schemaRef ds:uri="d6537c35-ca0e-459a-9f3c-c3117b43f9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3745F83-0035-487F-848E-01CF8224E2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132</TotalTime>
  <Words>1643</Words>
  <Application>Microsoft Office PowerPoint</Application>
  <PresentationFormat>Bredbild</PresentationFormat>
  <Paragraphs>183</Paragraphs>
  <Slides>17</Slides>
  <Notes>4</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17</vt:i4>
      </vt:variant>
    </vt:vector>
  </HeadingPairs>
  <TitlesOfParts>
    <vt:vector size="24" baseType="lpstr">
      <vt:lpstr>MS PGothic</vt:lpstr>
      <vt:lpstr>Arial</vt:lpstr>
      <vt:lpstr>Calibri</vt:lpstr>
      <vt:lpstr>Century Gothic</vt:lpstr>
      <vt:lpstr>Hero New</vt:lpstr>
      <vt:lpstr>Wingdings</vt: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Nilsson, Johan</dc:creator>
  <cp:lastModifiedBy>Nilsson, Johan</cp:lastModifiedBy>
  <cp:revision>3</cp:revision>
  <dcterms:modified xsi:type="dcterms:W3CDTF">2024-10-18T09:38:37Z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bac6341-7359-42b1-877b-46cac6ea067b_Enabled">
    <vt:lpwstr>true</vt:lpwstr>
  </property>
  <property fmtid="{D5CDD505-2E9C-101B-9397-08002B2CF9AE}" pid="3" name="MSIP_Label_fbac6341-7359-42b1-877b-46cac6ea067b_SetDate">
    <vt:lpwstr>2024-06-03T21:24:11Z</vt:lpwstr>
  </property>
  <property fmtid="{D5CDD505-2E9C-101B-9397-08002B2CF9AE}" pid="4" name="MSIP_Label_fbac6341-7359-42b1-877b-46cac6ea067b_Method">
    <vt:lpwstr>Standard</vt:lpwstr>
  </property>
  <property fmtid="{D5CDD505-2E9C-101B-9397-08002B2CF9AE}" pid="5" name="MSIP_Label_fbac6341-7359-42b1-877b-46cac6ea067b_Name">
    <vt:lpwstr>Internt</vt:lpwstr>
  </property>
  <property fmtid="{D5CDD505-2E9C-101B-9397-08002B2CF9AE}" pid="6" name="MSIP_Label_fbac6341-7359-42b1-877b-46cac6ea067b_SiteId">
    <vt:lpwstr>b864d79d-1d58-48a3-b396-10684dbf5445</vt:lpwstr>
  </property>
  <property fmtid="{D5CDD505-2E9C-101B-9397-08002B2CF9AE}" pid="7" name="MSIP_Label_fbac6341-7359-42b1-877b-46cac6ea067b_ActionId">
    <vt:lpwstr>321c3fe8-7d96-42cb-9371-0386cd75be29</vt:lpwstr>
  </property>
  <property fmtid="{D5CDD505-2E9C-101B-9397-08002B2CF9AE}" pid="8" name="MSIP_Label_fbac6341-7359-42b1-877b-46cac6ea067b_ContentBits">
    <vt:lpwstr>0</vt:lpwstr>
  </property>
  <property fmtid="{D5CDD505-2E9C-101B-9397-08002B2CF9AE}" pid="9" name="ContentTypeId">
    <vt:lpwstr>0x01010042CDADD93588744DB169A2CDD73EACAB</vt:lpwstr>
  </property>
  <property fmtid="{D5CDD505-2E9C-101B-9397-08002B2CF9AE}" pid="10" name="MediaServiceImageTags">
    <vt:lpwstr/>
  </property>
</Properties>
</file>